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91" r:id="rId2"/>
    <p:sldId id="278" r:id="rId3"/>
    <p:sldId id="281" r:id="rId4"/>
    <p:sldId id="280" r:id="rId5"/>
    <p:sldId id="295" r:id="rId6"/>
    <p:sldId id="296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301" r:id="rId18"/>
    <p:sldId id="302" r:id="rId19"/>
    <p:sldId id="303" r:id="rId20"/>
    <p:sldId id="304" r:id="rId21"/>
    <p:sldId id="292" r:id="rId22"/>
    <p:sldId id="293" r:id="rId23"/>
    <p:sldId id="294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eronika Solakova" initials="VS" lastIdx="2" clrIdx="0">
    <p:extLst>
      <p:ext uri="{19B8F6BF-5375-455C-9EA6-DF929625EA0E}">
        <p15:presenceInfo xmlns:p15="http://schemas.microsoft.com/office/powerpoint/2012/main" userId="c0c41f6b66e0dd6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181A22"/>
    <a:srgbClr val="00AF50"/>
    <a:srgbClr val="04AF54"/>
    <a:srgbClr val="0071C1"/>
    <a:srgbClr val="0E1017"/>
    <a:srgbClr val="F68B1F"/>
    <a:srgbClr val="04A98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792" y="5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ronika Solakova" userId="c0c41f6b66e0dd63" providerId="LiveId" clId="{20290AE2-53CC-48D8-95D2-BDDF386AD969}"/>
    <pc:docChg chg="undo redo custSel addSld delSld modSld sldOrd addSection delSection modSection">
      <pc:chgData name="Veronika Solakova" userId="c0c41f6b66e0dd63" providerId="LiveId" clId="{20290AE2-53CC-48D8-95D2-BDDF386AD969}" dt="2025-04-15T16:36:55.743" v="14506" actId="20577"/>
      <pc:docMkLst>
        <pc:docMk/>
      </pc:docMkLst>
      <pc:sldChg chg="modSp del mod">
        <pc:chgData name="Veronika Solakova" userId="c0c41f6b66e0dd63" providerId="LiveId" clId="{20290AE2-53CC-48D8-95D2-BDDF386AD969}" dt="2025-04-11T09:45:36.511" v="3822" actId="2696"/>
        <pc:sldMkLst>
          <pc:docMk/>
          <pc:sldMk cId="0" sldId="256"/>
        </pc:sldMkLst>
      </pc:sldChg>
      <pc:sldChg chg="modSp del mod modTransition">
        <pc:chgData name="Veronika Solakova" userId="c0c41f6b66e0dd63" providerId="LiveId" clId="{20290AE2-53CC-48D8-95D2-BDDF386AD969}" dt="2025-04-11T18:42:27.259" v="6764" actId="2696"/>
        <pc:sldMkLst>
          <pc:docMk/>
          <pc:sldMk cId="0" sldId="257"/>
        </pc:sldMkLst>
      </pc:sldChg>
      <pc:sldChg chg="modSp add del mod ord">
        <pc:chgData name="Veronika Solakova" userId="c0c41f6b66e0dd63" providerId="LiveId" clId="{20290AE2-53CC-48D8-95D2-BDDF386AD969}" dt="2025-04-11T06:05:45.465" v="874" actId="47"/>
        <pc:sldMkLst>
          <pc:docMk/>
          <pc:sldMk cId="0" sldId="258"/>
        </pc:sldMkLst>
      </pc:sldChg>
      <pc:sldChg chg="modSp add del mod">
        <pc:chgData name="Veronika Solakova" userId="c0c41f6b66e0dd63" providerId="LiveId" clId="{20290AE2-53CC-48D8-95D2-BDDF386AD969}" dt="2025-04-11T06:05:54.420" v="875" actId="47"/>
        <pc:sldMkLst>
          <pc:docMk/>
          <pc:sldMk cId="0" sldId="259"/>
        </pc:sldMkLst>
      </pc:sldChg>
      <pc:sldChg chg="modSp add del mod">
        <pc:chgData name="Veronika Solakova" userId="c0c41f6b66e0dd63" providerId="LiveId" clId="{20290AE2-53CC-48D8-95D2-BDDF386AD969}" dt="2025-04-11T06:10:57.769" v="901" actId="2696"/>
        <pc:sldMkLst>
          <pc:docMk/>
          <pc:sldMk cId="0" sldId="260"/>
        </pc:sldMkLst>
      </pc:sldChg>
      <pc:sldChg chg="modSp add del mod">
        <pc:chgData name="Veronika Solakova" userId="c0c41f6b66e0dd63" providerId="LiveId" clId="{20290AE2-53CC-48D8-95D2-BDDF386AD969}" dt="2025-04-11T06:15:25.346" v="923" actId="2696"/>
        <pc:sldMkLst>
          <pc:docMk/>
          <pc:sldMk cId="0" sldId="261"/>
        </pc:sldMkLst>
      </pc:sldChg>
      <pc:sldChg chg="modSp add del mod">
        <pc:chgData name="Veronika Solakova" userId="c0c41f6b66e0dd63" providerId="LiveId" clId="{20290AE2-53CC-48D8-95D2-BDDF386AD969}" dt="2025-04-11T06:19:03.904" v="945" actId="2696"/>
        <pc:sldMkLst>
          <pc:docMk/>
          <pc:sldMk cId="0" sldId="262"/>
        </pc:sldMkLst>
      </pc:sldChg>
      <pc:sldChg chg="addSp delSp modSp add del mod ord modTransition setBg delAnim modAnim modCm">
        <pc:chgData name="Veronika Solakova" userId="c0c41f6b66e0dd63" providerId="LiveId" clId="{20290AE2-53CC-48D8-95D2-BDDF386AD969}" dt="2025-04-13T15:57:32.679" v="12523" actId="2696"/>
        <pc:sldMkLst>
          <pc:docMk/>
          <pc:sldMk cId="0" sldId="263"/>
        </pc:sldMkLst>
      </pc:sldChg>
      <pc:sldChg chg="addSp delSp modSp add del mod ord">
        <pc:chgData name="Veronika Solakova" userId="c0c41f6b66e0dd63" providerId="LiveId" clId="{20290AE2-53CC-48D8-95D2-BDDF386AD969}" dt="2025-04-12T11:17:15.029" v="8202" actId="2696"/>
        <pc:sldMkLst>
          <pc:docMk/>
          <pc:sldMk cId="0" sldId="264"/>
        </pc:sldMkLst>
      </pc:sldChg>
      <pc:sldChg chg="addSp modSp add del mod ord">
        <pc:chgData name="Veronika Solakova" userId="c0c41f6b66e0dd63" providerId="LiveId" clId="{20290AE2-53CC-48D8-95D2-BDDF386AD969}" dt="2025-04-12T10:33:26.586" v="7787" actId="2696"/>
        <pc:sldMkLst>
          <pc:docMk/>
          <pc:sldMk cId="0" sldId="265"/>
        </pc:sldMkLst>
      </pc:sldChg>
      <pc:sldChg chg="modSp add del mod ord">
        <pc:chgData name="Veronika Solakova" userId="c0c41f6b66e0dd63" providerId="LiveId" clId="{20290AE2-53CC-48D8-95D2-BDDF386AD969}" dt="2025-04-12T11:04:55.081" v="7918" actId="2696"/>
        <pc:sldMkLst>
          <pc:docMk/>
          <pc:sldMk cId="0" sldId="266"/>
        </pc:sldMkLst>
      </pc:sldChg>
      <pc:sldChg chg="addSp delSp modSp new add del mod modClrScheme chgLayout">
        <pc:chgData name="Veronika Solakova" userId="c0c41f6b66e0dd63" providerId="LiveId" clId="{20290AE2-53CC-48D8-95D2-BDDF386AD969}" dt="2025-04-10T19:40:49.165" v="802" actId="2696"/>
        <pc:sldMkLst>
          <pc:docMk/>
          <pc:sldMk cId="1552520589" sldId="267"/>
        </pc:sldMkLst>
      </pc:sldChg>
      <pc:sldChg chg="modSp new del mod">
        <pc:chgData name="Veronika Solakova" userId="c0c41f6b66e0dd63" providerId="LiveId" clId="{20290AE2-53CC-48D8-95D2-BDDF386AD969}" dt="2025-04-10T19:19:53.662" v="599" actId="47"/>
        <pc:sldMkLst>
          <pc:docMk/>
          <pc:sldMk cId="1740915553" sldId="268"/>
        </pc:sldMkLst>
      </pc:sldChg>
      <pc:sldChg chg="addSp delSp modSp new mod modTransition modClrScheme chgLayout">
        <pc:chgData name="Veronika Solakova" userId="c0c41f6b66e0dd63" providerId="LiveId" clId="{20290AE2-53CC-48D8-95D2-BDDF386AD969}" dt="2025-04-15T12:00:41.154" v="14356" actId="1076"/>
        <pc:sldMkLst>
          <pc:docMk/>
          <pc:sldMk cId="2523581862" sldId="268"/>
        </pc:sldMkLst>
        <pc:spChg chg="add mod">
          <ac:chgData name="Veronika Solakova" userId="c0c41f6b66e0dd63" providerId="LiveId" clId="{20290AE2-53CC-48D8-95D2-BDDF386AD969}" dt="2025-04-15T11:15:25.710" v="14107"/>
          <ac:spMkLst>
            <pc:docMk/>
            <pc:sldMk cId="2523581862" sldId="268"/>
            <ac:spMk id="4" creationId="{A907BD4D-4AD7-65B3-BED7-876516556F04}"/>
          </ac:spMkLst>
        </pc:spChg>
        <pc:spChg chg="add mod">
          <ac:chgData name="Veronika Solakova" userId="c0c41f6b66e0dd63" providerId="LiveId" clId="{20290AE2-53CC-48D8-95D2-BDDF386AD969}" dt="2025-04-15T12:00:41.154" v="14356" actId="1076"/>
          <ac:spMkLst>
            <pc:docMk/>
            <pc:sldMk cId="2523581862" sldId="268"/>
            <ac:spMk id="5" creationId="{671F9AF0-8251-94B3-0E0A-4A4ACD656B03}"/>
          </ac:spMkLst>
        </pc:spChg>
        <pc:spChg chg="add mod">
          <ac:chgData name="Veronika Solakova" userId="c0c41f6b66e0dd63" providerId="LiveId" clId="{20290AE2-53CC-48D8-95D2-BDDF386AD969}" dt="2025-04-10T19:50:36.405" v="848" actId="1076"/>
          <ac:spMkLst>
            <pc:docMk/>
            <pc:sldMk cId="2523581862" sldId="268"/>
            <ac:spMk id="7" creationId="{C4B242C3-5A44-EDEC-45AE-FFB8A5A00CA5}"/>
          </ac:spMkLst>
        </pc:spChg>
        <pc:spChg chg="add mod">
          <ac:chgData name="Veronika Solakova" userId="c0c41f6b66e0dd63" providerId="LiveId" clId="{20290AE2-53CC-48D8-95D2-BDDF386AD969}" dt="2025-04-11T06:47:05.203" v="1412" actId="1076"/>
          <ac:spMkLst>
            <pc:docMk/>
            <pc:sldMk cId="2523581862" sldId="268"/>
            <ac:spMk id="8" creationId="{5D4F527B-D718-0589-BBCE-C58D6A74DF3C}"/>
          </ac:spMkLst>
        </pc:spChg>
      </pc:sldChg>
      <pc:sldChg chg="addSp delSp modSp add del mod modTransition modAnim">
        <pc:chgData name="Veronika Solakova" userId="c0c41f6b66e0dd63" providerId="LiveId" clId="{20290AE2-53CC-48D8-95D2-BDDF386AD969}" dt="2025-04-15T12:00:23.312" v="14353" actId="207"/>
        <pc:sldMkLst>
          <pc:docMk/>
          <pc:sldMk cId="1980439036" sldId="269"/>
        </pc:sldMkLst>
        <pc:spChg chg="add mod">
          <ac:chgData name="Veronika Solakova" userId="c0c41f6b66e0dd63" providerId="LiveId" clId="{20290AE2-53CC-48D8-95D2-BDDF386AD969}" dt="2025-04-11T06:03:04.994" v="861" actId="207"/>
          <ac:spMkLst>
            <pc:docMk/>
            <pc:sldMk cId="1980439036" sldId="269"/>
            <ac:spMk id="2" creationId="{6194BBAB-333D-99C0-E243-0B477D5F7FC2}"/>
          </ac:spMkLst>
        </pc:spChg>
        <pc:spChg chg="mod">
          <ac:chgData name="Veronika Solakova" userId="c0c41f6b66e0dd63" providerId="LiveId" clId="{20290AE2-53CC-48D8-95D2-BDDF386AD969}" dt="2025-04-15T12:00:23.312" v="14353" actId="207"/>
          <ac:spMkLst>
            <pc:docMk/>
            <pc:sldMk cId="1980439036" sldId="269"/>
            <ac:spMk id="4" creationId="{685CDDEE-6E33-58E3-2F9F-5085A6CBADAD}"/>
          </ac:spMkLst>
        </pc:spChg>
        <pc:spChg chg="mod">
          <ac:chgData name="Veronika Solakova" userId="c0c41f6b66e0dd63" providerId="LiveId" clId="{20290AE2-53CC-48D8-95D2-BDDF386AD969}" dt="2025-04-15T11:17:00.699" v="14110" actId="2711"/>
          <ac:spMkLst>
            <pc:docMk/>
            <pc:sldMk cId="1980439036" sldId="269"/>
            <ac:spMk id="5" creationId="{AE6D58D7-0D4E-BEBD-65F7-EA1CAABD7299}"/>
          </ac:spMkLst>
        </pc:spChg>
      </pc:sldChg>
      <pc:sldChg chg="addSp delSp modSp add mod ord modTransition">
        <pc:chgData name="Veronika Solakova" userId="c0c41f6b66e0dd63" providerId="LiveId" clId="{20290AE2-53CC-48D8-95D2-BDDF386AD969}" dt="2025-04-15T12:01:35.205" v="14357" actId="20577"/>
        <pc:sldMkLst>
          <pc:docMk/>
          <pc:sldMk cId="551640941" sldId="270"/>
        </pc:sldMkLst>
        <pc:spChg chg="mod">
          <ac:chgData name="Veronika Solakova" userId="c0c41f6b66e0dd63" providerId="LiveId" clId="{20290AE2-53CC-48D8-95D2-BDDF386AD969}" dt="2025-04-15T12:01:35.205" v="14357" actId="20577"/>
          <ac:spMkLst>
            <pc:docMk/>
            <pc:sldMk cId="551640941" sldId="270"/>
            <ac:spMk id="4" creationId="{CEB614A6-4A93-7DA5-347C-58A26AE78C31}"/>
          </ac:spMkLst>
        </pc:spChg>
        <pc:spChg chg="mod">
          <ac:chgData name="Veronika Solakova" userId="c0c41f6b66e0dd63" providerId="LiveId" clId="{20290AE2-53CC-48D8-95D2-BDDF386AD969}" dt="2025-04-10T19:46:07.092" v="824" actId="20577"/>
          <ac:spMkLst>
            <pc:docMk/>
            <pc:sldMk cId="551640941" sldId="270"/>
            <ac:spMk id="5" creationId="{4963EE4E-B891-D344-7280-DABFC1C843CB}"/>
          </ac:spMkLst>
        </pc:spChg>
        <pc:spChg chg="add del mod">
          <ac:chgData name="Veronika Solakova" userId="c0c41f6b66e0dd63" providerId="LiveId" clId="{20290AE2-53CC-48D8-95D2-BDDF386AD969}" dt="2025-04-12T09:15:39.569" v="7310" actId="2085"/>
          <ac:spMkLst>
            <pc:docMk/>
            <pc:sldMk cId="551640941" sldId="270"/>
            <ac:spMk id="8" creationId="{8134DF1B-4A60-E872-2330-6654C2118439}"/>
          </ac:spMkLst>
        </pc:spChg>
      </pc:sldChg>
      <pc:sldChg chg="addSp delSp modSp add mod ord modTransition">
        <pc:chgData name="Veronika Solakova" userId="c0c41f6b66e0dd63" providerId="LiveId" clId="{20290AE2-53CC-48D8-95D2-BDDF386AD969}" dt="2025-04-15T12:02:01.087" v="14359" actId="207"/>
        <pc:sldMkLst>
          <pc:docMk/>
          <pc:sldMk cId="3178158092" sldId="271"/>
        </pc:sldMkLst>
        <pc:spChg chg="mod">
          <ac:chgData name="Veronika Solakova" userId="c0c41f6b66e0dd63" providerId="LiveId" clId="{20290AE2-53CC-48D8-95D2-BDDF386AD969}" dt="2025-04-12T09:16:01.256" v="7312" actId="207"/>
          <ac:spMkLst>
            <pc:docMk/>
            <pc:sldMk cId="3178158092" sldId="271"/>
            <ac:spMk id="2" creationId="{67209226-BA3B-3BEA-BC33-D9C58D31418E}"/>
          </ac:spMkLst>
        </pc:spChg>
        <pc:spChg chg="mod">
          <ac:chgData name="Veronika Solakova" userId="c0c41f6b66e0dd63" providerId="LiveId" clId="{20290AE2-53CC-48D8-95D2-BDDF386AD969}" dt="2025-04-15T12:02:01.087" v="14359" actId="207"/>
          <ac:spMkLst>
            <pc:docMk/>
            <pc:sldMk cId="3178158092" sldId="271"/>
            <ac:spMk id="4" creationId="{2B38F41A-7BBA-72D5-292C-5760389F34CC}"/>
          </ac:spMkLst>
        </pc:spChg>
        <pc:spChg chg="mod">
          <ac:chgData name="Veronika Solakova" userId="c0c41f6b66e0dd63" providerId="LiveId" clId="{20290AE2-53CC-48D8-95D2-BDDF386AD969}" dt="2025-04-12T09:15:56.590" v="7311" actId="207"/>
          <ac:spMkLst>
            <pc:docMk/>
            <pc:sldMk cId="3178158092" sldId="271"/>
            <ac:spMk id="5" creationId="{F30248E6-5D18-9C4F-3ED2-7EA985EFD9BB}"/>
          </ac:spMkLst>
        </pc:spChg>
      </pc:sldChg>
      <pc:sldChg chg="addSp delSp modSp add mod modTransition">
        <pc:chgData name="Veronika Solakova" userId="c0c41f6b66e0dd63" providerId="LiveId" clId="{20290AE2-53CC-48D8-95D2-BDDF386AD969}" dt="2025-04-15T07:41:48.953" v="13413"/>
        <pc:sldMkLst>
          <pc:docMk/>
          <pc:sldMk cId="502325853" sldId="272"/>
        </pc:sldMkLst>
        <pc:spChg chg="mod">
          <ac:chgData name="Veronika Solakova" userId="c0c41f6b66e0dd63" providerId="LiveId" clId="{20290AE2-53CC-48D8-95D2-BDDF386AD969}" dt="2025-04-12T09:17:15.129" v="7318" actId="207"/>
          <ac:spMkLst>
            <pc:docMk/>
            <pc:sldMk cId="502325853" sldId="272"/>
            <ac:spMk id="4" creationId="{2BD8EFDB-C80A-C41A-5A99-240CB473588E}"/>
          </ac:spMkLst>
        </pc:spChg>
        <pc:spChg chg="mod">
          <ac:chgData name="Veronika Solakova" userId="c0c41f6b66e0dd63" providerId="LiveId" clId="{20290AE2-53CC-48D8-95D2-BDDF386AD969}" dt="2025-04-11T06:17:28.313" v="939" actId="122"/>
          <ac:spMkLst>
            <pc:docMk/>
            <pc:sldMk cId="502325853" sldId="272"/>
            <ac:spMk id="5" creationId="{DB3DB5B7-46A0-7F1B-8023-31B63CED817A}"/>
          </ac:spMkLst>
        </pc:spChg>
        <pc:spChg chg="mod">
          <ac:chgData name="Veronika Solakova" userId="c0c41f6b66e0dd63" providerId="LiveId" clId="{20290AE2-53CC-48D8-95D2-BDDF386AD969}" dt="2025-04-12T09:17:06.545" v="7317" actId="2085"/>
          <ac:spMkLst>
            <pc:docMk/>
            <pc:sldMk cId="502325853" sldId="272"/>
            <ac:spMk id="8" creationId="{4910707A-DCE9-20BE-B7F1-6A319C4959AA}"/>
          </ac:spMkLst>
        </pc:spChg>
      </pc:sldChg>
      <pc:sldChg chg="addSp delSp modSp add mod replId modTransition">
        <pc:chgData name="Veronika Solakova" userId="c0c41f6b66e0dd63" providerId="LiveId" clId="{20290AE2-53CC-48D8-95D2-BDDF386AD969}" dt="2025-04-14T09:37:03.467" v="13398"/>
        <pc:sldMkLst>
          <pc:docMk/>
          <pc:sldMk cId="4239538867" sldId="273"/>
        </pc:sldMkLst>
        <pc:spChg chg="mod">
          <ac:chgData name="Veronika Solakova" userId="c0c41f6b66e0dd63" providerId="LiveId" clId="{20290AE2-53CC-48D8-95D2-BDDF386AD969}" dt="2025-04-12T09:17:25.074" v="7319" actId="207"/>
          <ac:spMkLst>
            <pc:docMk/>
            <pc:sldMk cId="4239538867" sldId="273"/>
            <ac:spMk id="2" creationId="{123A92DE-BDD1-DBD9-A385-5E9EBAB59FBC}"/>
          </ac:spMkLst>
        </pc:spChg>
        <pc:spChg chg="mod">
          <ac:chgData name="Veronika Solakova" userId="c0c41f6b66e0dd63" providerId="LiveId" clId="{20290AE2-53CC-48D8-95D2-BDDF386AD969}" dt="2025-04-11T06:07:49.837" v="893" actId="113"/>
          <ac:spMkLst>
            <pc:docMk/>
            <pc:sldMk cId="4239538867" sldId="273"/>
            <ac:spMk id="4" creationId="{A02FDDDB-6AD9-10FB-0C95-3E8441D5420B}"/>
          </ac:spMkLst>
        </pc:spChg>
        <pc:spChg chg="mod">
          <ac:chgData name="Veronika Solakova" userId="c0c41f6b66e0dd63" providerId="LiveId" clId="{20290AE2-53CC-48D8-95D2-BDDF386AD969}" dt="2025-04-12T09:17:29.885" v="7320" actId="207"/>
          <ac:spMkLst>
            <pc:docMk/>
            <pc:sldMk cId="4239538867" sldId="273"/>
            <ac:spMk id="5" creationId="{96DC8D41-FF90-9202-5457-E260E105326C}"/>
          </ac:spMkLst>
        </pc:spChg>
      </pc:sldChg>
      <pc:sldChg chg="addSp delSp modSp add mod modTransition">
        <pc:chgData name="Veronika Solakova" userId="c0c41f6b66e0dd63" providerId="LiveId" clId="{20290AE2-53CC-48D8-95D2-BDDF386AD969}" dt="2025-04-15T07:41:43.187" v="13410"/>
        <pc:sldMkLst>
          <pc:docMk/>
          <pc:sldMk cId="85396675" sldId="274"/>
        </pc:sldMkLst>
        <pc:spChg chg="mod">
          <ac:chgData name="Veronika Solakova" userId="c0c41f6b66e0dd63" providerId="LiveId" clId="{20290AE2-53CC-48D8-95D2-BDDF386AD969}" dt="2025-04-12T09:18:25.437" v="7324" actId="207"/>
          <ac:spMkLst>
            <pc:docMk/>
            <pc:sldMk cId="85396675" sldId="274"/>
            <ac:spMk id="4" creationId="{2DEE8E4C-5C05-13AA-1BBD-CA93A24C41EB}"/>
          </ac:spMkLst>
        </pc:spChg>
        <pc:spChg chg="mod">
          <ac:chgData name="Veronika Solakova" userId="c0c41f6b66e0dd63" providerId="LiveId" clId="{20290AE2-53CC-48D8-95D2-BDDF386AD969}" dt="2025-04-11T06:17:36.950" v="940" actId="122"/>
          <ac:spMkLst>
            <pc:docMk/>
            <pc:sldMk cId="85396675" sldId="274"/>
            <ac:spMk id="5" creationId="{5387D9F0-55EF-3AA4-368E-28DC94CBF349}"/>
          </ac:spMkLst>
        </pc:spChg>
        <pc:spChg chg="mod">
          <ac:chgData name="Veronika Solakova" userId="c0c41f6b66e0dd63" providerId="LiveId" clId="{20290AE2-53CC-48D8-95D2-BDDF386AD969}" dt="2025-04-12T09:18:15.245" v="7323" actId="207"/>
          <ac:spMkLst>
            <pc:docMk/>
            <pc:sldMk cId="85396675" sldId="274"/>
            <ac:spMk id="8" creationId="{A100042C-933A-100D-F63C-65CB8C4F6367}"/>
          </ac:spMkLst>
        </pc:spChg>
      </pc:sldChg>
      <pc:sldChg chg="addSp delSp modSp add mod replId modTransition">
        <pc:chgData name="Veronika Solakova" userId="c0c41f6b66e0dd63" providerId="LiveId" clId="{20290AE2-53CC-48D8-95D2-BDDF386AD969}" dt="2025-04-14T09:37:07.076" v="13400"/>
        <pc:sldMkLst>
          <pc:docMk/>
          <pc:sldMk cId="2823130653" sldId="275"/>
        </pc:sldMkLst>
        <pc:spChg chg="mod">
          <ac:chgData name="Veronika Solakova" userId="c0c41f6b66e0dd63" providerId="LiveId" clId="{20290AE2-53CC-48D8-95D2-BDDF386AD969}" dt="2025-04-12T09:18:06.138" v="7322" actId="207"/>
          <ac:spMkLst>
            <pc:docMk/>
            <pc:sldMk cId="2823130653" sldId="275"/>
            <ac:spMk id="2" creationId="{049C21E3-CCCD-644A-20FF-CAF5216C6554}"/>
          </ac:spMkLst>
        </pc:spChg>
        <pc:spChg chg="mod">
          <ac:chgData name="Veronika Solakova" userId="c0c41f6b66e0dd63" providerId="LiveId" clId="{20290AE2-53CC-48D8-95D2-BDDF386AD969}" dt="2025-04-11T06:13:28.604" v="920" actId="207"/>
          <ac:spMkLst>
            <pc:docMk/>
            <pc:sldMk cId="2823130653" sldId="275"/>
            <ac:spMk id="4" creationId="{F308EA69-2E28-47DA-6302-8E775B2A8D66}"/>
          </ac:spMkLst>
        </pc:spChg>
        <pc:spChg chg="mod">
          <ac:chgData name="Veronika Solakova" userId="c0c41f6b66e0dd63" providerId="LiveId" clId="{20290AE2-53CC-48D8-95D2-BDDF386AD969}" dt="2025-04-12T09:17:58.507" v="7321" actId="207"/>
          <ac:spMkLst>
            <pc:docMk/>
            <pc:sldMk cId="2823130653" sldId="275"/>
            <ac:spMk id="5" creationId="{1CE5C20E-BCEF-E84B-56C6-483BC5099F0E}"/>
          </ac:spMkLst>
        </pc:spChg>
      </pc:sldChg>
      <pc:sldChg chg="addSp delSp modSp add mod modTransition">
        <pc:chgData name="Veronika Solakova" userId="c0c41f6b66e0dd63" providerId="LiveId" clId="{20290AE2-53CC-48D8-95D2-BDDF386AD969}" dt="2025-04-15T07:41:37.961" v="13407"/>
        <pc:sldMkLst>
          <pc:docMk/>
          <pc:sldMk cId="4134277918" sldId="276"/>
        </pc:sldMkLst>
        <pc:spChg chg="mod">
          <ac:chgData name="Veronika Solakova" userId="c0c41f6b66e0dd63" providerId="LiveId" clId="{20290AE2-53CC-48D8-95D2-BDDF386AD969}" dt="2025-04-12T09:19:27.724" v="7332" actId="207"/>
          <ac:spMkLst>
            <pc:docMk/>
            <pc:sldMk cId="4134277918" sldId="276"/>
            <ac:spMk id="4" creationId="{EB3F1181-5631-B180-0E4B-59233E04346A}"/>
          </ac:spMkLst>
        </pc:spChg>
        <pc:spChg chg="mod">
          <ac:chgData name="Veronika Solakova" userId="c0c41f6b66e0dd63" providerId="LiveId" clId="{20290AE2-53CC-48D8-95D2-BDDF386AD969}" dt="2025-04-11T06:17:44.620" v="941" actId="122"/>
          <ac:spMkLst>
            <pc:docMk/>
            <pc:sldMk cId="4134277918" sldId="276"/>
            <ac:spMk id="5" creationId="{5B451537-A11B-EAEA-B829-D6190BC4FC1B}"/>
          </ac:spMkLst>
        </pc:spChg>
        <pc:spChg chg="mod">
          <ac:chgData name="Veronika Solakova" userId="c0c41f6b66e0dd63" providerId="LiveId" clId="{20290AE2-53CC-48D8-95D2-BDDF386AD969}" dt="2025-04-12T09:19:21.015" v="7331" actId="2085"/>
          <ac:spMkLst>
            <pc:docMk/>
            <pc:sldMk cId="4134277918" sldId="276"/>
            <ac:spMk id="8" creationId="{3ADFC288-6C42-7951-FEC3-F3EA649AC2E8}"/>
          </ac:spMkLst>
        </pc:spChg>
      </pc:sldChg>
      <pc:sldChg chg="addSp delSp modSp add mod replId modTransition">
        <pc:chgData name="Veronika Solakova" userId="c0c41f6b66e0dd63" providerId="LiveId" clId="{20290AE2-53CC-48D8-95D2-BDDF386AD969}" dt="2025-04-13T17:17:28.039" v="13252"/>
        <pc:sldMkLst>
          <pc:docMk/>
          <pc:sldMk cId="2009854771" sldId="277"/>
        </pc:sldMkLst>
        <pc:spChg chg="add del mod">
          <ac:chgData name="Veronika Solakova" userId="c0c41f6b66e0dd63" providerId="LiveId" clId="{20290AE2-53CC-48D8-95D2-BDDF386AD969}" dt="2025-04-12T09:19:11.063" v="7329" actId="207"/>
          <ac:spMkLst>
            <pc:docMk/>
            <pc:sldMk cId="2009854771" sldId="277"/>
            <ac:spMk id="2" creationId="{2A82843E-DE1E-3867-811D-7BAA582052DD}"/>
          </ac:spMkLst>
        </pc:spChg>
        <pc:spChg chg="mod">
          <ac:chgData name="Veronika Solakova" userId="c0c41f6b66e0dd63" providerId="LiveId" clId="{20290AE2-53CC-48D8-95D2-BDDF386AD969}" dt="2025-04-11T06:18:08.818" v="942"/>
          <ac:spMkLst>
            <pc:docMk/>
            <pc:sldMk cId="2009854771" sldId="277"/>
            <ac:spMk id="4" creationId="{17B87D87-167A-2656-83C1-CC0C541AFB56}"/>
          </ac:spMkLst>
        </pc:spChg>
        <pc:spChg chg="mod">
          <ac:chgData name="Veronika Solakova" userId="c0c41f6b66e0dd63" providerId="LiveId" clId="{20290AE2-53CC-48D8-95D2-BDDF386AD969}" dt="2025-04-12T09:19:03.334" v="7328" actId="207"/>
          <ac:spMkLst>
            <pc:docMk/>
            <pc:sldMk cId="2009854771" sldId="277"/>
            <ac:spMk id="5" creationId="{483DD86D-9131-0ECF-EC89-10E9F61E853B}"/>
          </ac:spMkLst>
        </pc:spChg>
      </pc:sldChg>
      <pc:sldChg chg="addSp delSp modSp new mod ord modTransition setBg modClrScheme modAnim chgLayout">
        <pc:chgData name="Veronika Solakova" userId="c0c41f6b66e0dd63" providerId="LiveId" clId="{20290AE2-53CC-48D8-95D2-BDDF386AD969}" dt="2025-04-15T10:49:22.308" v="13904" actId="113"/>
        <pc:sldMkLst>
          <pc:docMk/>
          <pc:sldMk cId="2759085813" sldId="278"/>
        </pc:sldMkLst>
        <pc:spChg chg="add mod ord">
          <ac:chgData name="Veronika Solakova" userId="c0c41f6b66e0dd63" providerId="LiveId" clId="{20290AE2-53CC-48D8-95D2-BDDF386AD969}" dt="2025-04-11T16:29:13.590" v="5253" actId="1076"/>
          <ac:spMkLst>
            <pc:docMk/>
            <pc:sldMk cId="2759085813" sldId="278"/>
            <ac:spMk id="4" creationId="{E0EE65A9-6EB4-C87D-2683-F9EA1211BCD6}"/>
          </ac:spMkLst>
        </pc:spChg>
        <pc:spChg chg="add mod ord">
          <ac:chgData name="Veronika Solakova" userId="c0c41f6b66e0dd63" providerId="LiveId" clId="{20290AE2-53CC-48D8-95D2-BDDF386AD969}" dt="2025-04-15T10:49:22.308" v="13904" actId="113"/>
          <ac:spMkLst>
            <pc:docMk/>
            <pc:sldMk cId="2759085813" sldId="278"/>
            <ac:spMk id="6" creationId="{F29EFF29-F18F-5B65-0CD3-24A00EBF29E5}"/>
          </ac:spMkLst>
        </pc:spChg>
        <pc:spChg chg="add mod">
          <ac:chgData name="Veronika Solakova" userId="c0c41f6b66e0dd63" providerId="LiveId" clId="{20290AE2-53CC-48D8-95D2-BDDF386AD969}" dt="2025-04-11T16:25:49.579" v="5222" actId="1076"/>
          <ac:spMkLst>
            <pc:docMk/>
            <pc:sldMk cId="2759085813" sldId="278"/>
            <ac:spMk id="13" creationId="{BE161F12-AF95-956B-AD19-1C91EE575D43}"/>
          </ac:spMkLst>
        </pc:spChg>
        <pc:spChg chg="add mod">
          <ac:chgData name="Veronika Solakova" userId="c0c41f6b66e0dd63" providerId="LiveId" clId="{20290AE2-53CC-48D8-95D2-BDDF386AD969}" dt="2025-04-13T17:57:31.367" v="13386" actId="208"/>
          <ac:spMkLst>
            <pc:docMk/>
            <pc:sldMk cId="2759085813" sldId="278"/>
            <ac:spMk id="14" creationId="{FA2E42D1-0276-6241-3E21-995B59D3D978}"/>
          </ac:spMkLst>
        </pc:spChg>
        <pc:spChg chg="add mod">
          <ac:chgData name="Veronika Solakova" userId="c0c41f6b66e0dd63" providerId="LiveId" clId="{20290AE2-53CC-48D8-95D2-BDDF386AD969}" dt="2025-04-11T16:25:49.579" v="5222" actId="1076"/>
          <ac:spMkLst>
            <pc:docMk/>
            <pc:sldMk cId="2759085813" sldId="278"/>
            <ac:spMk id="15" creationId="{0DC329ED-F1AB-930E-5A6D-0F2ACFADF30A}"/>
          </ac:spMkLst>
        </pc:spChg>
        <pc:spChg chg="add mod">
          <ac:chgData name="Veronika Solakova" userId="c0c41f6b66e0dd63" providerId="LiveId" clId="{20290AE2-53CC-48D8-95D2-BDDF386AD969}" dt="2025-04-11T16:28:52.821" v="5252" actId="1076"/>
          <ac:spMkLst>
            <pc:docMk/>
            <pc:sldMk cId="2759085813" sldId="278"/>
            <ac:spMk id="19" creationId="{EF96C27E-EB6F-267E-206A-6AD8161B4F9F}"/>
          </ac:spMkLst>
        </pc:spChg>
        <pc:picChg chg="add mod">
          <ac:chgData name="Veronika Solakova" userId="c0c41f6b66e0dd63" providerId="LiveId" clId="{20290AE2-53CC-48D8-95D2-BDDF386AD969}" dt="2025-04-11T16:37:08.240" v="5372" actId="1076"/>
          <ac:picMkLst>
            <pc:docMk/>
            <pc:sldMk cId="2759085813" sldId="278"/>
            <ac:picMk id="2" creationId="{5B27EC0C-2562-91ED-1F8E-AF3DF6B64B91}"/>
          </ac:picMkLst>
        </pc:picChg>
        <pc:picChg chg="add mod">
          <ac:chgData name="Veronika Solakova" userId="c0c41f6b66e0dd63" providerId="LiveId" clId="{20290AE2-53CC-48D8-95D2-BDDF386AD969}" dt="2025-04-11T16:36:00.938" v="5354" actId="14100"/>
          <ac:picMkLst>
            <pc:docMk/>
            <pc:sldMk cId="2759085813" sldId="278"/>
            <ac:picMk id="5" creationId="{25D96C40-F69C-646A-8187-6742F401DD77}"/>
          </ac:picMkLst>
        </pc:picChg>
        <pc:picChg chg="add mod ord">
          <ac:chgData name="Veronika Solakova" userId="c0c41f6b66e0dd63" providerId="LiveId" clId="{20290AE2-53CC-48D8-95D2-BDDF386AD969}" dt="2025-04-11T16:26:44.637" v="5238" actId="14100"/>
          <ac:picMkLst>
            <pc:docMk/>
            <pc:sldMk cId="2759085813" sldId="278"/>
            <ac:picMk id="8" creationId="{14540ED9-65C1-0567-C3CE-AC26AB10DF3A}"/>
          </ac:picMkLst>
        </pc:picChg>
        <pc:picChg chg="add mod ord">
          <ac:chgData name="Veronika Solakova" userId="c0c41f6b66e0dd63" providerId="LiveId" clId="{20290AE2-53CC-48D8-95D2-BDDF386AD969}" dt="2025-04-11T16:25:49.579" v="5222" actId="1076"/>
          <ac:picMkLst>
            <pc:docMk/>
            <pc:sldMk cId="2759085813" sldId="278"/>
            <ac:picMk id="10" creationId="{EBF09E9A-BB74-ADFE-EF33-165577581017}"/>
          </ac:picMkLst>
        </pc:picChg>
        <pc:picChg chg="add mod">
          <ac:chgData name="Veronika Solakova" userId="c0c41f6b66e0dd63" providerId="LiveId" clId="{20290AE2-53CC-48D8-95D2-BDDF386AD969}" dt="2025-04-11T16:26:15.389" v="5227" actId="1036"/>
          <ac:picMkLst>
            <pc:docMk/>
            <pc:sldMk cId="2759085813" sldId="278"/>
            <ac:picMk id="17" creationId="{DFA5085B-632F-4E9E-4843-BD170F34DD7A}"/>
          </ac:picMkLst>
        </pc:picChg>
        <pc:cxnChg chg="add mod">
          <ac:chgData name="Veronika Solakova" userId="c0c41f6b66e0dd63" providerId="LiveId" clId="{20290AE2-53CC-48D8-95D2-BDDF386AD969}" dt="2025-04-11T16:28:52.821" v="5252" actId="1076"/>
          <ac:cxnSpMkLst>
            <pc:docMk/>
            <pc:sldMk cId="2759085813" sldId="278"/>
            <ac:cxnSpMk id="21" creationId="{C5134871-2E0A-131D-BBFE-3CB917CE125A}"/>
          </ac:cxnSpMkLst>
        </pc:cxnChg>
      </pc:sldChg>
      <pc:sldChg chg="addSp delSp modSp new del mod modTransition setBg">
        <pc:chgData name="Veronika Solakova" userId="c0c41f6b66e0dd63" providerId="LiveId" clId="{20290AE2-53CC-48D8-95D2-BDDF386AD969}" dt="2025-04-11T09:45:22.378" v="3819" actId="2696"/>
        <pc:sldMkLst>
          <pc:docMk/>
          <pc:sldMk cId="2303159729" sldId="279"/>
        </pc:sldMkLst>
      </pc:sldChg>
      <pc:sldChg chg="addSp delSp modSp new mod modTransition setBg modAnim">
        <pc:chgData name="Veronika Solakova" userId="c0c41f6b66e0dd63" providerId="LiveId" clId="{20290AE2-53CC-48D8-95D2-BDDF386AD969}" dt="2025-04-15T11:27:17.437" v="14184" actId="1076"/>
        <pc:sldMkLst>
          <pc:docMk/>
          <pc:sldMk cId="3373492395" sldId="280"/>
        </pc:sldMkLst>
        <pc:spChg chg="add mod ord">
          <ac:chgData name="Veronika Solakova" userId="c0c41f6b66e0dd63" providerId="LiveId" clId="{20290AE2-53CC-48D8-95D2-BDDF386AD969}" dt="2025-04-15T11:26:54.246" v="14183" actId="2085"/>
          <ac:spMkLst>
            <pc:docMk/>
            <pc:sldMk cId="3373492395" sldId="280"/>
            <ac:spMk id="2" creationId="{5B830329-EE8C-78C3-436A-91BB951D8690}"/>
          </ac:spMkLst>
        </pc:spChg>
        <pc:spChg chg="add mod">
          <ac:chgData name="Veronika Solakova" userId="c0c41f6b66e0dd63" providerId="LiveId" clId="{20290AE2-53CC-48D8-95D2-BDDF386AD969}" dt="2025-04-12T11:37:42.395" v="8215" actId="207"/>
          <ac:spMkLst>
            <pc:docMk/>
            <pc:sldMk cId="3373492395" sldId="280"/>
            <ac:spMk id="9" creationId="{E05C502A-825A-B44C-2CFB-2B13B5C8B627}"/>
          </ac:spMkLst>
        </pc:spChg>
        <pc:spChg chg="mod topLvl">
          <ac:chgData name="Veronika Solakova" userId="c0c41f6b66e0dd63" providerId="LiveId" clId="{20290AE2-53CC-48D8-95D2-BDDF386AD969}" dt="2025-04-11T17:50:01.723" v="6327" actId="207"/>
          <ac:spMkLst>
            <pc:docMk/>
            <pc:sldMk cId="3373492395" sldId="280"/>
            <ac:spMk id="10" creationId="{E741BD6B-63A6-FA6F-681C-ED80EE1E9F8D}"/>
          </ac:spMkLst>
        </pc:spChg>
        <pc:spChg chg="mod topLvl">
          <ac:chgData name="Veronika Solakova" userId="c0c41f6b66e0dd63" providerId="LiveId" clId="{20290AE2-53CC-48D8-95D2-BDDF386AD969}" dt="2025-04-11T16:49:30.571" v="5380" actId="164"/>
          <ac:spMkLst>
            <pc:docMk/>
            <pc:sldMk cId="3373492395" sldId="280"/>
            <ac:spMk id="11" creationId="{A5C4ABEF-FB22-F97B-E686-214E1BDDEA9A}"/>
          </ac:spMkLst>
        </pc:spChg>
        <pc:spChg chg="mod topLvl">
          <ac:chgData name="Veronika Solakova" userId="c0c41f6b66e0dd63" providerId="LiveId" clId="{20290AE2-53CC-48D8-95D2-BDDF386AD969}" dt="2025-04-12T12:25:05.101" v="8924" actId="1076"/>
          <ac:spMkLst>
            <pc:docMk/>
            <pc:sldMk cId="3373492395" sldId="280"/>
            <ac:spMk id="12" creationId="{760C7B54-7374-36E7-94BE-BAB87DEB972E}"/>
          </ac:spMkLst>
        </pc:spChg>
        <pc:spChg chg="mod topLvl">
          <ac:chgData name="Veronika Solakova" userId="c0c41f6b66e0dd63" providerId="LiveId" clId="{20290AE2-53CC-48D8-95D2-BDDF386AD969}" dt="2025-04-11T16:49:30.571" v="5380" actId="164"/>
          <ac:spMkLst>
            <pc:docMk/>
            <pc:sldMk cId="3373492395" sldId="280"/>
            <ac:spMk id="13" creationId="{B7BCD717-5846-161E-CCBF-9290D2C4A4BE}"/>
          </ac:spMkLst>
        </pc:spChg>
        <pc:spChg chg="mod topLvl">
          <ac:chgData name="Veronika Solakova" userId="c0c41f6b66e0dd63" providerId="LiveId" clId="{20290AE2-53CC-48D8-95D2-BDDF386AD969}" dt="2025-04-11T17:50:10.038" v="6329" actId="207"/>
          <ac:spMkLst>
            <pc:docMk/>
            <pc:sldMk cId="3373492395" sldId="280"/>
            <ac:spMk id="16" creationId="{9E33B05E-EDC7-3141-B072-7BD71E9FB9FD}"/>
          </ac:spMkLst>
        </pc:spChg>
        <pc:spChg chg="mod topLvl">
          <ac:chgData name="Veronika Solakova" userId="c0c41f6b66e0dd63" providerId="LiveId" clId="{20290AE2-53CC-48D8-95D2-BDDF386AD969}" dt="2025-04-11T16:50:47.358" v="5384" actId="164"/>
          <ac:spMkLst>
            <pc:docMk/>
            <pc:sldMk cId="3373492395" sldId="280"/>
            <ac:spMk id="17" creationId="{E44DB6E8-B580-C95D-92F4-4C9D47A29023}"/>
          </ac:spMkLst>
        </pc:spChg>
        <pc:spChg chg="mod topLvl">
          <ac:chgData name="Veronika Solakova" userId="c0c41f6b66e0dd63" providerId="LiveId" clId="{20290AE2-53CC-48D8-95D2-BDDF386AD969}" dt="2025-04-11T17:03:22.626" v="5597" actId="113"/>
          <ac:spMkLst>
            <pc:docMk/>
            <pc:sldMk cId="3373492395" sldId="280"/>
            <ac:spMk id="18" creationId="{C6AAC2D5-B7F4-042C-A18D-D4E7E8D0C063}"/>
          </ac:spMkLst>
        </pc:spChg>
        <pc:spChg chg="mod topLvl">
          <ac:chgData name="Veronika Solakova" userId="c0c41f6b66e0dd63" providerId="LiveId" clId="{20290AE2-53CC-48D8-95D2-BDDF386AD969}" dt="2025-04-11T16:50:47.358" v="5384" actId="164"/>
          <ac:spMkLst>
            <pc:docMk/>
            <pc:sldMk cId="3373492395" sldId="280"/>
            <ac:spMk id="19" creationId="{74261AF9-CF7C-91AD-EDFC-FC493873214E}"/>
          </ac:spMkLst>
        </pc:spChg>
        <pc:spChg chg="mod topLvl">
          <ac:chgData name="Veronika Solakova" userId="c0c41f6b66e0dd63" providerId="LiveId" clId="{20290AE2-53CC-48D8-95D2-BDDF386AD969}" dt="2025-04-11T17:50:06.354" v="6328" actId="207"/>
          <ac:spMkLst>
            <pc:docMk/>
            <pc:sldMk cId="3373492395" sldId="280"/>
            <ac:spMk id="22" creationId="{15550DB5-482B-FB8E-2197-BCD6B255536C}"/>
          </ac:spMkLst>
        </pc:spChg>
        <pc:spChg chg="mod topLvl">
          <ac:chgData name="Veronika Solakova" userId="c0c41f6b66e0dd63" providerId="LiveId" clId="{20290AE2-53CC-48D8-95D2-BDDF386AD969}" dt="2025-04-11T16:50:06.112" v="5381" actId="164"/>
          <ac:spMkLst>
            <pc:docMk/>
            <pc:sldMk cId="3373492395" sldId="280"/>
            <ac:spMk id="23" creationId="{7AAEF132-23A7-37AC-07E4-B5E494F90772}"/>
          </ac:spMkLst>
        </pc:spChg>
        <pc:spChg chg="mod topLvl">
          <ac:chgData name="Veronika Solakova" userId="c0c41f6b66e0dd63" providerId="LiveId" clId="{20290AE2-53CC-48D8-95D2-BDDF386AD969}" dt="2025-04-11T16:50:06.112" v="5381" actId="164"/>
          <ac:spMkLst>
            <pc:docMk/>
            <pc:sldMk cId="3373492395" sldId="280"/>
            <ac:spMk id="24" creationId="{9F8555BD-E4CC-2A37-4F59-1EDB9021C177}"/>
          </ac:spMkLst>
        </pc:spChg>
        <pc:spChg chg="mod topLvl">
          <ac:chgData name="Veronika Solakova" userId="c0c41f6b66e0dd63" providerId="LiveId" clId="{20290AE2-53CC-48D8-95D2-BDDF386AD969}" dt="2025-04-11T16:50:06.112" v="5381" actId="164"/>
          <ac:spMkLst>
            <pc:docMk/>
            <pc:sldMk cId="3373492395" sldId="280"/>
            <ac:spMk id="25" creationId="{5A50AA4F-2826-0687-DFBD-3F1420B52037}"/>
          </ac:spMkLst>
        </pc:spChg>
        <pc:spChg chg="add mod">
          <ac:chgData name="Veronika Solakova" userId="c0c41f6b66e0dd63" providerId="LiveId" clId="{20290AE2-53CC-48D8-95D2-BDDF386AD969}" dt="2025-04-13T17:58:11.937" v="13387" actId="208"/>
          <ac:spMkLst>
            <pc:docMk/>
            <pc:sldMk cId="3373492395" sldId="280"/>
            <ac:spMk id="30" creationId="{FDF88E1B-188A-A411-4E18-108D834A06D7}"/>
          </ac:spMkLst>
        </pc:spChg>
        <pc:spChg chg="add mod">
          <ac:chgData name="Veronika Solakova" userId="c0c41f6b66e0dd63" providerId="LiveId" clId="{20290AE2-53CC-48D8-95D2-BDDF386AD969}" dt="2025-04-15T11:27:17.437" v="14184" actId="1076"/>
          <ac:spMkLst>
            <pc:docMk/>
            <pc:sldMk cId="3373492395" sldId="280"/>
            <ac:spMk id="34" creationId="{958ECCB9-A68F-8D98-E815-B6FE00C92D3B}"/>
          </ac:spMkLst>
        </pc:spChg>
        <pc:spChg chg="add mod">
          <ac:chgData name="Veronika Solakova" userId="c0c41f6b66e0dd63" providerId="LiveId" clId="{20290AE2-53CC-48D8-95D2-BDDF386AD969}" dt="2025-04-15T11:26:08.987" v="14178" actId="1076"/>
          <ac:spMkLst>
            <pc:docMk/>
            <pc:sldMk cId="3373492395" sldId="280"/>
            <ac:spMk id="35" creationId="{65D06DC4-AC52-9432-9B76-7953978CF258}"/>
          </ac:spMkLst>
        </pc:spChg>
        <pc:spChg chg="add mod">
          <ac:chgData name="Veronika Solakova" userId="c0c41f6b66e0dd63" providerId="LiveId" clId="{20290AE2-53CC-48D8-95D2-BDDF386AD969}" dt="2025-04-15T11:25:19.692" v="14177" actId="404"/>
          <ac:spMkLst>
            <pc:docMk/>
            <pc:sldMk cId="3373492395" sldId="280"/>
            <ac:spMk id="36" creationId="{2CFFC3B2-25FD-DEDF-0081-E38A015F93D6}"/>
          </ac:spMkLst>
        </pc:spChg>
        <pc:grpChg chg="add mod">
          <ac:chgData name="Veronika Solakova" userId="c0c41f6b66e0dd63" providerId="LiveId" clId="{20290AE2-53CC-48D8-95D2-BDDF386AD969}" dt="2025-04-11T17:41:29.998" v="6142" actId="14100"/>
          <ac:grpSpMkLst>
            <pc:docMk/>
            <pc:sldMk cId="3373492395" sldId="280"/>
            <ac:grpSpMk id="4" creationId="{049DA2F0-24AB-1772-028B-F8BAC21E6368}"/>
          </ac:grpSpMkLst>
        </pc:grpChg>
        <pc:grpChg chg="add mod">
          <ac:chgData name="Veronika Solakova" userId="c0c41f6b66e0dd63" providerId="LiveId" clId="{20290AE2-53CC-48D8-95D2-BDDF386AD969}" dt="2025-04-15T11:22:32.045" v="14144" actId="1076"/>
          <ac:grpSpMkLst>
            <pc:docMk/>
            <pc:sldMk cId="3373492395" sldId="280"/>
            <ac:grpSpMk id="5" creationId="{EA87F7AF-14F4-AF69-5DC9-CC128ABE81A2}"/>
          </ac:grpSpMkLst>
        </pc:grpChg>
        <pc:grpChg chg="add mod">
          <ac:chgData name="Veronika Solakova" userId="c0c41f6b66e0dd63" providerId="LiveId" clId="{20290AE2-53CC-48D8-95D2-BDDF386AD969}" dt="2025-04-11T17:41:29.998" v="6142" actId="14100"/>
          <ac:grpSpMkLst>
            <pc:docMk/>
            <pc:sldMk cId="3373492395" sldId="280"/>
            <ac:grpSpMk id="6" creationId="{1AE9A275-1425-B8E9-127F-F6D0765D0DD2}"/>
          </ac:grpSpMkLst>
        </pc:grpChg>
        <pc:picChg chg="mod topLvl">
          <ac:chgData name="Veronika Solakova" userId="c0c41f6b66e0dd63" providerId="LiveId" clId="{20290AE2-53CC-48D8-95D2-BDDF386AD969}" dt="2025-04-11T16:50:47.358" v="5384" actId="164"/>
          <ac:picMkLst>
            <pc:docMk/>
            <pc:sldMk cId="3373492395" sldId="280"/>
            <ac:picMk id="20" creationId="{456163C4-1F3B-A48C-2058-2E988BDF4537}"/>
          </ac:picMkLst>
        </pc:picChg>
        <pc:picChg chg="mod topLvl">
          <ac:chgData name="Veronika Solakova" userId="c0c41f6b66e0dd63" providerId="LiveId" clId="{20290AE2-53CC-48D8-95D2-BDDF386AD969}" dt="2025-04-11T16:50:06.112" v="5381" actId="164"/>
          <ac:picMkLst>
            <pc:docMk/>
            <pc:sldMk cId="3373492395" sldId="280"/>
            <ac:picMk id="26" creationId="{3539B421-EE23-28FA-CD9A-D92F6177AFE9}"/>
          </ac:picMkLst>
        </pc:picChg>
        <pc:picChg chg="mod topLvl">
          <ac:chgData name="Veronika Solakova" userId="c0c41f6b66e0dd63" providerId="LiveId" clId="{20290AE2-53CC-48D8-95D2-BDDF386AD969}" dt="2025-04-11T16:49:30.571" v="5380" actId="164"/>
          <ac:picMkLst>
            <pc:docMk/>
            <pc:sldMk cId="3373492395" sldId="280"/>
            <ac:picMk id="27" creationId="{B888D86B-7FE5-6D64-39F6-9B9229060500}"/>
          </ac:picMkLst>
        </pc:picChg>
        <pc:cxnChg chg="add mod">
          <ac:chgData name="Veronika Solakova" userId="c0c41f6b66e0dd63" providerId="LiveId" clId="{20290AE2-53CC-48D8-95D2-BDDF386AD969}" dt="2025-04-11T16:56:03.692" v="5439"/>
          <ac:cxnSpMkLst>
            <pc:docMk/>
            <pc:sldMk cId="3373492395" sldId="280"/>
            <ac:cxnSpMk id="14" creationId="{65FFB506-95BB-4664-2EC6-BCA6C6EA890D}"/>
          </ac:cxnSpMkLst>
        </pc:cxnChg>
      </pc:sldChg>
      <pc:sldChg chg="addSp delSp modSp new mod modTransition modAnim">
        <pc:chgData name="Veronika Solakova" userId="c0c41f6b66e0dd63" providerId="LiveId" clId="{20290AE2-53CC-48D8-95D2-BDDF386AD969}" dt="2025-04-15T11:19:11.158" v="14125" actId="2711"/>
        <pc:sldMkLst>
          <pc:docMk/>
          <pc:sldMk cId="644183038" sldId="281"/>
        </pc:sldMkLst>
        <pc:spChg chg="mod">
          <ac:chgData name="Veronika Solakova" userId="c0c41f6b66e0dd63" providerId="LiveId" clId="{20290AE2-53CC-48D8-95D2-BDDF386AD969}" dt="2025-04-12T11:41:28.685" v="8237" actId="27636"/>
          <ac:spMkLst>
            <pc:docMk/>
            <pc:sldMk cId="644183038" sldId="281"/>
            <ac:spMk id="4" creationId="{B76BED42-14D8-6FE0-E11A-B587F3F052B1}"/>
          </ac:spMkLst>
        </pc:spChg>
        <pc:spChg chg="add mod">
          <ac:chgData name="Veronika Solakova" userId="c0c41f6b66e0dd63" providerId="LiveId" clId="{20290AE2-53CC-48D8-95D2-BDDF386AD969}" dt="2025-04-15T11:19:11.158" v="14125" actId="2711"/>
          <ac:spMkLst>
            <pc:docMk/>
            <pc:sldMk cId="644183038" sldId="281"/>
            <ac:spMk id="12" creationId="{E5CFA0BB-6506-F4F8-D80B-0A66C5E390AC}"/>
          </ac:spMkLst>
        </pc:spChg>
        <pc:spChg chg="add mod">
          <ac:chgData name="Veronika Solakova" userId="c0c41f6b66e0dd63" providerId="LiveId" clId="{20290AE2-53CC-48D8-95D2-BDDF386AD969}" dt="2025-04-12T11:41:07.270" v="8232"/>
          <ac:spMkLst>
            <pc:docMk/>
            <pc:sldMk cId="644183038" sldId="281"/>
            <ac:spMk id="14" creationId="{0A6F919A-934F-15F0-29D3-886DA4F312DB}"/>
          </ac:spMkLst>
        </pc:spChg>
        <pc:spChg chg="add mod">
          <ac:chgData name="Veronika Solakova" userId="c0c41f6b66e0dd63" providerId="LiveId" clId="{20290AE2-53CC-48D8-95D2-BDDF386AD969}" dt="2025-04-12T11:41:07.270" v="8232"/>
          <ac:spMkLst>
            <pc:docMk/>
            <pc:sldMk cId="644183038" sldId="281"/>
            <ac:spMk id="15" creationId="{24D512EE-7C09-4FB4-7264-686A87C3380B}"/>
          </ac:spMkLst>
        </pc:spChg>
        <pc:spChg chg="add mod">
          <ac:chgData name="Veronika Solakova" userId="c0c41f6b66e0dd63" providerId="LiveId" clId="{20290AE2-53CC-48D8-95D2-BDDF386AD969}" dt="2025-04-12T11:41:07.270" v="8232"/>
          <ac:spMkLst>
            <pc:docMk/>
            <pc:sldMk cId="644183038" sldId="281"/>
            <ac:spMk id="17" creationId="{70E1BA93-338F-9264-EABC-FB27DC116AEB}"/>
          </ac:spMkLst>
        </pc:spChg>
        <pc:picChg chg="add mod">
          <ac:chgData name="Veronika Solakova" userId="c0c41f6b66e0dd63" providerId="LiveId" clId="{20290AE2-53CC-48D8-95D2-BDDF386AD969}" dt="2025-04-11T17:00:24.048" v="5545" actId="1036"/>
          <ac:picMkLst>
            <pc:docMk/>
            <pc:sldMk cId="644183038" sldId="281"/>
            <ac:picMk id="3" creationId="{62E249AA-7C43-7CD2-492F-1EF772E8BD8A}"/>
          </ac:picMkLst>
        </pc:picChg>
        <pc:cxnChg chg="add mod">
          <ac:chgData name="Veronika Solakova" userId="c0c41f6b66e0dd63" providerId="LiveId" clId="{20290AE2-53CC-48D8-95D2-BDDF386AD969}" dt="2025-04-12T11:41:07.270" v="8232"/>
          <ac:cxnSpMkLst>
            <pc:docMk/>
            <pc:sldMk cId="644183038" sldId="281"/>
            <ac:cxnSpMk id="16" creationId="{2E3EC7D2-972E-9BF9-9445-4668A9F0686E}"/>
          </ac:cxnSpMkLst>
        </pc:cxnChg>
      </pc:sldChg>
      <pc:sldChg chg="addSp modSp new del mod">
        <pc:chgData name="Veronika Solakova" userId="c0c41f6b66e0dd63" providerId="LiveId" clId="{20290AE2-53CC-48D8-95D2-BDDF386AD969}" dt="2025-04-11T18:41:12.024" v="6758" actId="2696"/>
        <pc:sldMkLst>
          <pc:docMk/>
          <pc:sldMk cId="286465290" sldId="282"/>
        </pc:sldMkLst>
      </pc:sldChg>
      <pc:sldChg chg="addSp new del mod">
        <pc:chgData name="Veronika Solakova" userId="c0c41f6b66e0dd63" providerId="LiveId" clId="{20290AE2-53CC-48D8-95D2-BDDF386AD969}" dt="2025-04-11T18:41:17.138" v="6759" actId="2696"/>
        <pc:sldMkLst>
          <pc:docMk/>
          <pc:sldMk cId="2993199018" sldId="283"/>
        </pc:sldMkLst>
      </pc:sldChg>
      <pc:sldChg chg="addSp new del mod">
        <pc:chgData name="Veronika Solakova" userId="c0c41f6b66e0dd63" providerId="LiveId" clId="{20290AE2-53CC-48D8-95D2-BDDF386AD969}" dt="2025-04-11T18:41:19.886" v="6760" actId="2696"/>
        <pc:sldMkLst>
          <pc:docMk/>
          <pc:sldMk cId="1924850923" sldId="284"/>
        </pc:sldMkLst>
      </pc:sldChg>
      <pc:sldChg chg="addSp new del mod">
        <pc:chgData name="Veronika Solakova" userId="c0c41f6b66e0dd63" providerId="LiveId" clId="{20290AE2-53CC-48D8-95D2-BDDF386AD969}" dt="2025-04-11T18:41:23.638" v="6761" actId="2696"/>
        <pc:sldMkLst>
          <pc:docMk/>
          <pc:sldMk cId="3760208183" sldId="285"/>
        </pc:sldMkLst>
      </pc:sldChg>
      <pc:sldChg chg="addSp new del mod">
        <pc:chgData name="Veronika Solakova" userId="c0c41f6b66e0dd63" providerId="LiveId" clId="{20290AE2-53CC-48D8-95D2-BDDF386AD969}" dt="2025-04-11T18:41:26.996" v="6762" actId="2696"/>
        <pc:sldMkLst>
          <pc:docMk/>
          <pc:sldMk cId="376241840" sldId="286"/>
        </pc:sldMkLst>
      </pc:sldChg>
      <pc:sldChg chg="addSp new del mod">
        <pc:chgData name="Veronika Solakova" userId="c0c41f6b66e0dd63" providerId="LiveId" clId="{20290AE2-53CC-48D8-95D2-BDDF386AD969}" dt="2025-04-11T18:41:30.656" v="6763" actId="2696"/>
        <pc:sldMkLst>
          <pc:docMk/>
          <pc:sldMk cId="1060001811" sldId="287"/>
        </pc:sldMkLst>
      </pc:sldChg>
      <pc:sldChg chg="addSp delSp modSp new del mod ord">
        <pc:chgData name="Veronika Solakova" userId="c0c41f6b66e0dd63" providerId="LiveId" clId="{20290AE2-53CC-48D8-95D2-BDDF386AD969}" dt="2025-04-12T13:52:03.605" v="9421" actId="2696"/>
        <pc:sldMkLst>
          <pc:docMk/>
          <pc:sldMk cId="212219790" sldId="288"/>
        </pc:sldMkLst>
      </pc:sldChg>
      <pc:sldChg chg="modSp new del mod">
        <pc:chgData name="Veronika Solakova" userId="c0c41f6b66e0dd63" providerId="LiveId" clId="{20290AE2-53CC-48D8-95D2-BDDF386AD969}" dt="2025-04-11T17:40:06.270" v="6114" actId="2696"/>
        <pc:sldMkLst>
          <pc:docMk/>
          <pc:sldMk cId="1430506054" sldId="289"/>
        </pc:sldMkLst>
      </pc:sldChg>
      <pc:sldChg chg="addSp delSp modSp new del mod ord setBg addAnim delAnim modAnim">
        <pc:chgData name="Veronika Solakova" userId="c0c41f6b66e0dd63" providerId="LiveId" clId="{20290AE2-53CC-48D8-95D2-BDDF386AD969}" dt="2025-04-12T13:21:14.811" v="9304" actId="2696"/>
        <pc:sldMkLst>
          <pc:docMk/>
          <pc:sldMk cId="262390986" sldId="290"/>
        </pc:sldMkLst>
      </pc:sldChg>
      <pc:sldChg chg="addSp delSp modSp new mod modTransition setBg modAnim">
        <pc:chgData name="Veronika Solakova" userId="c0c41f6b66e0dd63" providerId="LiveId" clId="{20290AE2-53CC-48D8-95D2-BDDF386AD969}" dt="2025-04-15T16:33:08.494" v="14429" actId="20577"/>
        <pc:sldMkLst>
          <pc:docMk/>
          <pc:sldMk cId="1798136351" sldId="291"/>
        </pc:sldMkLst>
        <pc:spChg chg="add mod">
          <ac:chgData name="Veronika Solakova" userId="c0c41f6b66e0dd63" providerId="LiveId" clId="{20290AE2-53CC-48D8-95D2-BDDF386AD969}" dt="2025-04-12T12:03:32.593" v="8446" actId="1076"/>
          <ac:spMkLst>
            <pc:docMk/>
            <pc:sldMk cId="1798136351" sldId="291"/>
            <ac:spMk id="5" creationId="{C85D1279-9FE0-C553-6905-681FC6D27E48}"/>
          </ac:spMkLst>
        </pc:spChg>
        <pc:spChg chg="add mod topLvl">
          <ac:chgData name="Veronika Solakova" userId="c0c41f6b66e0dd63" providerId="LiveId" clId="{20290AE2-53CC-48D8-95D2-BDDF386AD969}" dt="2025-04-15T11:46:37.188" v="14312" actId="1076"/>
          <ac:spMkLst>
            <pc:docMk/>
            <pc:sldMk cId="1798136351" sldId="291"/>
            <ac:spMk id="20" creationId="{A53A648B-3033-06EA-45F4-1D6C1B1BAF5A}"/>
          </ac:spMkLst>
        </pc:spChg>
        <pc:spChg chg="add mod topLvl">
          <ac:chgData name="Veronika Solakova" userId="c0c41f6b66e0dd63" providerId="LiveId" clId="{20290AE2-53CC-48D8-95D2-BDDF386AD969}" dt="2025-04-15T16:33:01.366" v="14419" actId="14100"/>
          <ac:spMkLst>
            <pc:docMk/>
            <pc:sldMk cId="1798136351" sldId="291"/>
            <ac:spMk id="21" creationId="{E2B321D8-0127-6853-375B-3BE6F42C4599}"/>
          </ac:spMkLst>
        </pc:spChg>
        <pc:spChg chg="add mod topLvl">
          <ac:chgData name="Veronika Solakova" userId="c0c41f6b66e0dd63" providerId="LiveId" clId="{20290AE2-53CC-48D8-95D2-BDDF386AD969}" dt="2025-04-15T16:33:08.494" v="14429" actId="20577"/>
          <ac:spMkLst>
            <pc:docMk/>
            <pc:sldMk cId="1798136351" sldId="291"/>
            <ac:spMk id="22" creationId="{869051A8-A0D2-7ACC-B826-3A24B383FF60}"/>
          </ac:spMkLst>
        </pc:spChg>
        <pc:spChg chg="add mod topLvl">
          <ac:chgData name="Veronika Solakova" userId="c0c41f6b66e0dd63" providerId="LiveId" clId="{20290AE2-53CC-48D8-95D2-BDDF386AD969}" dt="2025-04-15T11:18:36.258" v="14122" actId="1076"/>
          <ac:spMkLst>
            <pc:docMk/>
            <pc:sldMk cId="1798136351" sldId="291"/>
            <ac:spMk id="23" creationId="{AE0001F2-1159-E1E3-C351-54984F840E4E}"/>
          </ac:spMkLst>
        </pc:spChg>
        <pc:spChg chg="add mod topLvl">
          <ac:chgData name="Veronika Solakova" userId="c0c41f6b66e0dd63" providerId="LiveId" clId="{20290AE2-53CC-48D8-95D2-BDDF386AD969}" dt="2025-04-15T11:18:43.629" v="14123" actId="2711"/>
          <ac:spMkLst>
            <pc:docMk/>
            <pc:sldMk cId="1798136351" sldId="291"/>
            <ac:spMk id="24" creationId="{03DF62A7-F014-F757-28A6-05E9BB23A54E}"/>
          </ac:spMkLst>
        </pc:spChg>
        <pc:spChg chg="add mod topLvl">
          <ac:chgData name="Veronika Solakova" userId="c0c41f6b66e0dd63" providerId="LiveId" clId="{20290AE2-53CC-48D8-95D2-BDDF386AD969}" dt="2025-04-15T11:18:49.556" v="14124" actId="2711"/>
          <ac:spMkLst>
            <pc:docMk/>
            <pc:sldMk cId="1798136351" sldId="291"/>
            <ac:spMk id="25" creationId="{4721D511-F592-D3B4-2297-0BE345E9160A}"/>
          </ac:spMkLst>
        </pc:spChg>
        <pc:spChg chg="add mod">
          <ac:chgData name="Veronika Solakova" userId="c0c41f6b66e0dd63" providerId="LiveId" clId="{20290AE2-53CC-48D8-95D2-BDDF386AD969}" dt="2025-04-12T12:22:31.471" v="8917"/>
          <ac:spMkLst>
            <pc:docMk/>
            <pc:sldMk cId="1798136351" sldId="291"/>
            <ac:spMk id="39" creationId="{899EFC54-29E9-C2D7-DA47-553F4B0F3966}"/>
          </ac:spMkLst>
        </pc:spChg>
        <pc:grpChg chg="add mod">
          <ac:chgData name="Veronika Solakova" userId="c0c41f6b66e0dd63" providerId="LiveId" clId="{20290AE2-53CC-48D8-95D2-BDDF386AD969}" dt="2025-04-13T16:35:37.455" v="12735" actId="164"/>
          <ac:grpSpMkLst>
            <pc:docMk/>
            <pc:sldMk cId="1798136351" sldId="291"/>
            <ac:grpSpMk id="2" creationId="{8580EE11-DFC7-6D8D-50DC-0E3387741C2A}"/>
          </ac:grpSpMkLst>
        </pc:grpChg>
        <pc:grpChg chg="add mod">
          <ac:chgData name="Veronika Solakova" userId="c0c41f6b66e0dd63" providerId="LiveId" clId="{20290AE2-53CC-48D8-95D2-BDDF386AD969}" dt="2025-04-13T16:35:50.151" v="12736" actId="164"/>
          <ac:grpSpMkLst>
            <pc:docMk/>
            <pc:sldMk cId="1798136351" sldId="291"/>
            <ac:grpSpMk id="3" creationId="{8E17CB8D-923B-DC9D-791A-18AC4BA257E8}"/>
          </ac:grpSpMkLst>
        </pc:grpChg>
        <pc:grpChg chg="add del mod">
          <ac:chgData name="Veronika Solakova" userId="c0c41f6b66e0dd63" providerId="LiveId" clId="{20290AE2-53CC-48D8-95D2-BDDF386AD969}" dt="2025-04-15T10:35:16.873" v="13812" actId="165"/>
          <ac:grpSpMkLst>
            <pc:docMk/>
            <pc:sldMk cId="1798136351" sldId="291"/>
            <ac:grpSpMk id="4" creationId="{F6EB6817-94B2-425F-2C91-76798E0770EF}"/>
          </ac:grpSpMkLst>
        </pc:grpChg>
        <pc:grpChg chg="add mod">
          <ac:chgData name="Veronika Solakova" userId="c0c41f6b66e0dd63" providerId="LiveId" clId="{20290AE2-53CC-48D8-95D2-BDDF386AD969}" dt="2025-04-13T16:36:01.927" v="12738" actId="164"/>
          <ac:grpSpMkLst>
            <pc:docMk/>
            <pc:sldMk cId="1798136351" sldId="291"/>
            <ac:grpSpMk id="6" creationId="{A4F47C2C-9C2D-F201-8985-ABAD69157306}"/>
          </ac:grpSpMkLst>
        </pc:grpChg>
        <pc:grpChg chg="add mod">
          <ac:chgData name="Veronika Solakova" userId="c0c41f6b66e0dd63" providerId="LiveId" clId="{20290AE2-53CC-48D8-95D2-BDDF386AD969}" dt="2025-04-13T16:36:20.997" v="12739" actId="164"/>
          <ac:grpSpMkLst>
            <pc:docMk/>
            <pc:sldMk cId="1798136351" sldId="291"/>
            <ac:grpSpMk id="7" creationId="{74A3796E-29C9-B46C-DEDB-B57BDF8238D8}"/>
          </ac:grpSpMkLst>
        </pc:grpChg>
        <pc:grpChg chg="add mod">
          <ac:chgData name="Veronika Solakova" userId="c0c41f6b66e0dd63" providerId="LiveId" clId="{20290AE2-53CC-48D8-95D2-BDDF386AD969}" dt="2025-04-13T16:36:28.879" v="12740" actId="164"/>
          <ac:grpSpMkLst>
            <pc:docMk/>
            <pc:sldMk cId="1798136351" sldId="291"/>
            <ac:grpSpMk id="8" creationId="{5F279430-9749-8D35-4FE5-8D12058215BE}"/>
          </ac:grpSpMkLst>
        </pc:grpChg>
        <pc:grpChg chg="add mod">
          <ac:chgData name="Veronika Solakova" userId="c0c41f6b66e0dd63" providerId="LiveId" clId="{20290AE2-53CC-48D8-95D2-BDDF386AD969}" dt="2025-04-15T10:35:41.899" v="13816" actId="164"/>
          <ac:grpSpMkLst>
            <pc:docMk/>
            <pc:sldMk cId="1798136351" sldId="291"/>
            <ac:grpSpMk id="9" creationId="{A88A6DA2-DC20-9032-7BE3-E94DED97BF03}"/>
          </ac:grpSpMkLst>
        </pc:grpChg>
        <pc:picChg chg="add mod topLvl">
          <ac:chgData name="Veronika Solakova" userId="c0c41f6b66e0dd63" providerId="LiveId" clId="{20290AE2-53CC-48D8-95D2-BDDF386AD969}" dt="2025-04-15T11:17:32.246" v="14114" actId="1076"/>
          <ac:picMkLst>
            <pc:docMk/>
            <pc:sldMk cId="1798136351" sldId="291"/>
            <ac:picMk id="19" creationId="{D62B4BFE-B677-60E2-558F-40A423457CDF}"/>
          </ac:picMkLst>
        </pc:picChg>
        <pc:picChg chg="add mod">
          <ac:chgData name="Veronika Solakova" userId="c0c41f6b66e0dd63" providerId="LiveId" clId="{20290AE2-53CC-48D8-95D2-BDDF386AD969}" dt="2025-04-13T16:36:01.927" v="12738" actId="164"/>
          <ac:picMkLst>
            <pc:docMk/>
            <pc:sldMk cId="1798136351" sldId="291"/>
            <ac:picMk id="28" creationId="{23A9C0C7-372A-6439-940C-4972BD3B6994}"/>
          </ac:picMkLst>
        </pc:picChg>
        <pc:picChg chg="add mod">
          <ac:chgData name="Veronika Solakova" userId="c0c41f6b66e0dd63" providerId="LiveId" clId="{20290AE2-53CC-48D8-95D2-BDDF386AD969}" dt="2025-04-13T16:35:37.455" v="12735" actId="164"/>
          <ac:picMkLst>
            <pc:docMk/>
            <pc:sldMk cId="1798136351" sldId="291"/>
            <ac:picMk id="30" creationId="{9C345E36-849C-F0F9-402F-0BA1EB443A65}"/>
          </ac:picMkLst>
        </pc:picChg>
        <pc:picChg chg="add mod">
          <ac:chgData name="Veronika Solakova" userId="c0c41f6b66e0dd63" providerId="LiveId" clId="{20290AE2-53CC-48D8-95D2-BDDF386AD969}" dt="2025-04-13T16:35:50.151" v="12736" actId="164"/>
          <ac:picMkLst>
            <pc:docMk/>
            <pc:sldMk cId="1798136351" sldId="291"/>
            <ac:picMk id="32" creationId="{8EA1B4CB-ECE6-2520-5E32-05E465E48A2B}"/>
          </ac:picMkLst>
        </pc:picChg>
        <pc:picChg chg="add mod topLvl">
          <ac:chgData name="Veronika Solakova" userId="c0c41f6b66e0dd63" providerId="LiveId" clId="{20290AE2-53CC-48D8-95D2-BDDF386AD969}" dt="2025-04-15T10:35:41.899" v="13816" actId="164"/>
          <ac:picMkLst>
            <pc:docMk/>
            <pc:sldMk cId="1798136351" sldId="291"/>
            <ac:picMk id="34" creationId="{3B4E367B-2382-7E54-D6BD-7C98A7D6EA02}"/>
          </ac:picMkLst>
        </pc:picChg>
        <pc:picChg chg="add mod">
          <ac:chgData name="Veronika Solakova" userId="c0c41f6b66e0dd63" providerId="LiveId" clId="{20290AE2-53CC-48D8-95D2-BDDF386AD969}" dt="2025-04-13T16:36:28.879" v="12740" actId="164"/>
          <ac:picMkLst>
            <pc:docMk/>
            <pc:sldMk cId="1798136351" sldId="291"/>
            <ac:picMk id="36" creationId="{899F85B2-D03A-3CEF-D142-50FC17BA4407}"/>
          </ac:picMkLst>
        </pc:picChg>
        <pc:picChg chg="add mod">
          <ac:chgData name="Veronika Solakova" userId="c0c41f6b66e0dd63" providerId="LiveId" clId="{20290AE2-53CC-48D8-95D2-BDDF386AD969}" dt="2025-04-13T16:36:20.997" v="12739" actId="164"/>
          <ac:picMkLst>
            <pc:docMk/>
            <pc:sldMk cId="1798136351" sldId="291"/>
            <ac:picMk id="38" creationId="{68DBA8BA-BCC4-F3A2-C4E0-A8493DCF8DF7}"/>
          </ac:picMkLst>
        </pc:picChg>
        <pc:cxnChg chg="add mod">
          <ac:chgData name="Veronika Solakova" userId="c0c41f6b66e0dd63" providerId="LiveId" clId="{20290AE2-53CC-48D8-95D2-BDDF386AD969}" dt="2025-04-12T12:22:31.471" v="8917"/>
          <ac:cxnSpMkLst>
            <pc:docMk/>
            <pc:sldMk cId="1798136351" sldId="291"/>
            <ac:cxnSpMk id="40" creationId="{5B6B8A83-8E90-071E-E1E8-B4D1FFEDAECF}"/>
          </ac:cxnSpMkLst>
        </pc:cxnChg>
      </pc:sldChg>
      <pc:sldChg chg="addSp delSp modSp new mod modTransition setBg modAnim">
        <pc:chgData name="Veronika Solakova" userId="c0c41f6b66e0dd63" providerId="LiveId" clId="{20290AE2-53CC-48D8-95D2-BDDF386AD969}" dt="2025-04-15T08:41:48.323" v="13632"/>
        <pc:sldMkLst>
          <pc:docMk/>
          <pc:sldMk cId="3753773632" sldId="292"/>
        </pc:sldMkLst>
        <pc:spChg chg="add del mod ord">
          <ac:chgData name="Veronika Solakova" userId="c0c41f6b66e0dd63" providerId="LiveId" clId="{20290AE2-53CC-48D8-95D2-BDDF386AD969}" dt="2025-04-12T12:16:07.201" v="8630" actId="1076"/>
          <ac:spMkLst>
            <pc:docMk/>
            <pc:sldMk cId="3753773632" sldId="292"/>
            <ac:spMk id="5" creationId="{70F66104-6794-F784-28C1-4D823FB33CD9}"/>
          </ac:spMkLst>
        </pc:spChg>
        <pc:spChg chg="add mod ord">
          <ac:chgData name="Veronika Solakova" userId="c0c41f6b66e0dd63" providerId="LiveId" clId="{20290AE2-53CC-48D8-95D2-BDDF386AD969}" dt="2025-04-12T10:10:59.073" v="7471" actId="207"/>
          <ac:spMkLst>
            <pc:docMk/>
            <pc:sldMk cId="3753773632" sldId="292"/>
            <ac:spMk id="12" creationId="{83AA9553-DC2B-00A2-BF7D-B1917A479A66}"/>
          </ac:spMkLst>
        </pc:spChg>
        <pc:spChg chg="add mod">
          <ac:chgData name="Veronika Solakova" userId="c0c41f6b66e0dd63" providerId="LiveId" clId="{20290AE2-53CC-48D8-95D2-BDDF386AD969}" dt="2025-04-12T10:31:34.677" v="7781" actId="1076"/>
          <ac:spMkLst>
            <pc:docMk/>
            <pc:sldMk cId="3753773632" sldId="292"/>
            <ac:spMk id="14" creationId="{59B5608E-B2E0-D669-3444-7332C7FBEC70}"/>
          </ac:spMkLst>
        </pc:spChg>
        <pc:spChg chg="add mod">
          <ac:chgData name="Veronika Solakova" userId="c0c41f6b66e0dd63" providerId="LiveId" clId="{20290AE2-53CC-48D8-95D2-BDDF386AD969}" dt="2025-04-12T10:31:40.010" v="7782" actId="14100"/>
          <ac:spMkLst>
            <pc:docMk/>
            <pc:sldMk cId="3753773632" sldId="292"/>
            <ac:spMk id="15" creationId="{F7CDF298-717B-5D60-1B7A-2807C00D34BA}"/>
          </ac:spMkLst>
        </pc:spChg>
        <pc:spChg chg="add mod">
          <ac:chgData name="Veronika Solakova" userId="c0c41f6b66e0dd63" providerId="LiveId" clId="{20290AE2-53CC-48D8-95D2-BDDF386AD969}" dt="2025-04-12T10:32:51.058" v="7785" actId="207"/>
          <ac:spMkLst>
            <pc:docMk/>
            <pc:sldMk cId="3753773632" sldId="292"/>
            <ac:spMk id="17" creationId="{70A0ABF4-5997-C64A-05D1-F677BD3DE334}"/>
          </ac:spMkLst>
        </pc:spChg>
        <pc:picChg chg="add mod">
          <ac:chgData name="Veronika Solakova" userId="c0c41f6b66e0dd63" providerId="LiveId" clId="{20290AE2-53CC-48D8-95D2-BDDF386AD969}" dt="2025-04-12T12:17:04.377" v="8634" actId="207"/>
          <ac:picMkLst>
            <pc:docMk/>
            <pc:sldMk cId="3753773632" sldId="292"/>
            <ac:picMk id="22" creationId="{D6540F3B-E716-E427-A170-11D20AAFFC49}"/>
          </ac:picMkLst>
        </pc:picChg>
        <pc:picChg chg="add mod">
          <ac:chgData name="Veronika Solakova" userId="c0c41f6b66e0dd63" providerId="LiveId" clId="{20290AE2-53CC-48D8-95D2-BDDF386AD969}" dt="2025-04-12T12:18:00.971" v="8716" actId="1038"/>
          <ac:picMkLst>
            <pc:docMk/>
            <pc:sldMk cId="3753773632" sldId="292"/>
            <ac:picMk id="24" creationId="{D2CFF1FE-03A6-A521-FE23-9C7530F400AE}"/>
          </ac:picMkLst>
        </pc:picChg>
        <pc:picChg chg="add mod">
          <ac:chgData name="Veronika Solakova" userId="c0c41f6b66e0dd63" providerId="LiveId" clId="{20290AE2-53CC-48D8-95D2-BDDF386AD969}" dt="2025-04-12T12:16:42.316" v="8632" actId="1076"/>
          <ac:picMkLst>
            <pc:docMk/>
            <pc:sldMk cId="3753773632" sldId="292"/>
            <ac:picMk id="26" creationId="{72511AD3-24F7-DB8E-4C5A-C69541CC83ED}"/>
          </ac:picMkLst>
        </pc:picChg>
        <pc:cxnChg chg="add mod">
          <ac:chgData name="Veronika Solakova" userId="c0c41f6b66e0dd63" providerId="LiveId" clId="{20290AE2-53CC-48D8-95D2-BDDF386AD969}" dt="2025-04-12T10:32:46.096" v="7784" actId="1076"/>
          <ac:cxnSpMkLst>
            <pc:docMk/>
            <pc:sldMk cId="3753773632" sldId="292"/>
            <ac:cxnSpMk id="18" creationId="{EAE37159-4BBA-0519-5040-5FE78EEFB59C}"/>
          </ac:cxnSpMkLst>
        </pc:cxnChg>
      </pc:sldChg>
      <pc:sldChg chg="addSp delSp modSp add mod modTransition setBg addAnim delAnim modAnim">
        <pc:chgData name="Veronika Solakova" userId="c0c41f6b66e0dd63" providerId="LiveId" clId="{20290AE2-53CC-48D8-95D2-BDDF386AD969}" dt="2025-04-15T11:45:54.151" v="14308" actId="20577"/>
        <pc:sldMkLst>
          <pc:docMk/>
          <pc:sldMk cId="2931378928" sldId="293"/>
        </pc:sldMkLst>
        <pc:spChg chg="add mod">
          <ac:chgData name="Veronika Solakova" userId="c0c41f6b66e0dd63" providerId="LiveId" clId="{20290AE2-53CC-48D8-95D2-BDDF386AD969}" dt="2025-04-12T10:28:23.549" v="7766" actId="1076"/>
          <ac:spMkLst>
            <pc:docMk/>
            <pc:sldMk cId="2931378928" sldId="293"/>
            <ac:spMk id="3" creationId="{86F71865-FF16-494E-8A01-BEB3CCE8C764}"/>
          </ac:spMkLst>
        </pc:spChg>
        <pc:spChg chg="add mod">
          <ac:chgData name="Veronika Solakova" userId="c0c41f6b66e0dd63" providerId="LiveId" clId="{20290AE2-53CC-48D8-95D2-BDDF386AD969}" dt="2025-04-15T11:45:54.151" v="14308" actId="20577"/>
          <ac:spMkLst>
            <pc:docMk/>
            <pc:sldMk cId="2931378928" sldId="293"/>
            <ac:spMk id="4" creationId="{354A0600-A88A-20C0-8B78-443C778B453B}"/>
          </ac:spMkLst>
        </pc:spChg>
        <pc:spChg chg="add mod">
          <ac:chgData name="Veronika Solakova" userId="c0c41f6b66e0dd63" providerId="LiveId" clId="{20290AE2-53CC-48D8-95D2-BDDF386AD969}" dt="2025-04-12T10:33:13.179" v="7786"/>
          <ac:spMkLst>
            <pc:docMk/>
            <pc:sldMk cId="2931378928" sldId="293"/>
            <ac:spMk id="6" creationId="{F08B6296-F6D6-5B7A-3A29-F85E65555134}"/>
          </ac:spMkLst>
        </pc:spChg>
        <pc:spChg chg="add mod">
          <ac:chgData name="Veronika Solakova" userId="c0c41f6b66e0dd63" providerId="LiveId" clId="{20290AE2-53CC-48D8-95D2-BDDF386AD969}" dt="2025-04-12T12:17:30.652" v="8638"/>
          <ac:spMkLst>
            <pc:docMk/>
            <pc:sldMk cId="2931378928" sldId="293"/>
            <ac:spMk id="10" creationId="{2745F906-E573-A8C6-E61D-37D5AFB82AC9}"/>
          </ac:spMkLst>
        </pc:spChg>
        <pc:spChg chg="add mod">
          <ac:chgData name="Veronika Solakova" userId="c0c41f6b66e0dd63" providerId="LiveId" clId="{20290AE2-53CC-48D8-95D2-BDDF386AD969}" dt="2025-04-12T12:17:45.030" v="8710" actId="1035"/>
          <ac:spMkLst>
            <pc:docMk/>
            <pc:sldMk cId="2931378928" sldId="293"/>
            <ac:spMk id="13" creationId="{5CBE8999-572A-01BD-7FC6-86DD7BE7E1A1}"/>
          </ac:spMkLst>
        </pc:spChg>
        <pc:picChg chg="add mod">
          <ac:chgData name="Veronika Solakova" userId="c0c41f6b66e0dd63" providerId="LiveId" clId="{20290AE2-53CC-48D8-95D2-BDDF386AD969}" dt="2025-04-12T12:18:31.020" v="8717" actId="207"/>
          <ac:picMkLst>
            <pc:docMk/>
            <pc:sldMk cId="2931378928" sldId="293"/>
            <ac:picMk id="14" creationId="{33077742-6E3E-DBEB-8F51-A16EFC158EF2}"/>
          </ac:picMkLst>
        </pc:picChg>
        <pc:picChg chg="add mod">
          <ac:chgData name="Veronika Solakova" userId="c0c41f6b66e0dd63" providerId="LiveId" clId="{20290AE2-53CC-48D8-95D2-BDDF386AD969}" dt="2025-04-12T12:18:35.122" v="8718" actId="207"/>
          <ac:picMkLst>
            <pc:docMk/>
            <pc:sldMk cId="2931378928" sldId="293"/>
            <ac:picMk id="15" creationId="{C484F413-340B-E4EF-7C1E-A37B8204E7D2}"/>
          </ac:picMkLst>
        </pc:picChg>
        <pc:picChg chg="add mod">
          <ac:chgData name="Veronika Solakova" userId="c0c41f6b66e0dd63" providerId="LiveId" clId="{20290AE2-53CC-48D8-95D2-BDDF386AD969}" dt="2025-04-12T12:17:30.652" v="8638"/>
          <ac:picMkLst>
            <pc:docMk/>
            <pc:sldMk cId="2931378928" sldId="293"/>
            <ac:picMk id="16" creationId="{2A999E4E-9C62-4B97-C809-A21AC7A8A229}"/>
          </ac:picMkLst>
        </pc:picChg>
        <pc:cxnChg chg="add mod">
          <ac:chgData name="Veronika Solakova" userId="c0c41f6b66e0dd63" providerId="LiveId" clId="{20290AE2-53CC-48D8-95D2-BDDF386AD969}" dt="2025-04-12T10:33:13.179" v="7786"/>
          <ac:cxnSpMkLst>
            <pc:docMk/>
            <pc:sldMk cId="2931378928" sldId="293"/>
            <ac:cxnSpMk id="8" creationId="{04ABCCBE-CBAD-52A3-E9B5-58F1FFA62799}"/>
          </ac:cxnSpMkLst>
        </pc:cxnChg>
      </pc:sldChg>
      <pc:sldChg chg="addSp delSp modSp add mod modTransition setBg modAnim">
        <pc:chgData name="Veronika Solakova" userId="c0c41f6b66e0dd63" providerId="LiveId" clId="{20290AE2-53CC-48D8-95D2-BDDF386AD969}" dt="2025-04-15T09:43:47.800" v="13644" actId="3626"/>
        <pc:sldMkLst>
          <pc:docMk/>
          <pc:sldMk cId="489591173" sldId="294"/>
        </pc:sldMkLst>
        <pc:spChg chg="add mod">
          <ac:chgData name="Veronika Solakova" userId="c0c41f6b66e0dd63" providerId="LiveId" clId="{20290AE2-53CC-48D8-95D2-BDDF386AD969}" dt="2025-04-12T11:16:17.288" v="8198" actId="1076"/>
          <ac:spMkLst>
            <pc:docMk/>
            <pc:sldMk cId="489591173" sldId="294"/>
            <ac:spMk id="2" creationId="{33E9F816-C463-CADD-4C81-10DF7FD1C96D}"/>
          </ac:spMkLst>
        </pc:spChg>
        <pc:spChg chg="add mod">
          <ac:chgData name="Veronika Solakova" userId="c0c41f6b66e0dd63" providerId="LiveId" clId="{20290AE2-53CC-48D8-95D2-BDDF386AD969}" dt="2025-04-15T09:43:47.800" v="13644" actId="3626"/>
          <ac:spMkLst>
            <pc:docMk/>
            <pc:sldMk cId="489591173" sldId="294"/>
            <ac:spMk id="4" creationId="{CEB387ED-14A1-A46A-3CF8-43273D85E0A8}"/>
          </ac:spMkLst>
        </pc:spChg>
        <pc:spChg chg="add mod">
          <ac:chgData name="Veronika Solakova" userId="c0c41f6b66e0dd63" providerId="LiveId" clId="{20290AE2-53CC-48D8-95D2-BDDF386AD969}" dt="2025-04-13T17:02:03.654" v="12985" actId="14100"/>
          <ac:spMkLst>
            <pc:docMk/>
            <pc:sldMk cId="489591173" sldId="294"/>
            <ac:spMk id="5" creationId="{5806892C-6390-164E-062F-88F78BFD6697}"/>
          </ac:spMkLst>
        </pc:spChg>
        <pc:spChg chg="add mod">
          <ac:chgData name="Veronika Solakova" userId="c0c41f6b66e0dd63" providerId="LiveId" clId="{20290AE2-53CC-48D8-95D2-BDDF386AD969}" dt="2025-04-13T17:01:31.583" v="12977" actId="20577"/>
          <ac:spMkLst>
            <pc:docMk/>
            <pc:sldMk cId="489591173" sldId="294"/>
            <ac:spMk id="18" creationId="{709F13EB-82AC-DB43-E069-6C01AB32D94D}"/>
          </ac:spMkLst>
        </pc:spChg>
        <pc:spChg chg="add mod">
          <ac:chgData name="Veronika Solakova" userId="c0c41f6b66e0dd63" providerId="LiveId" clId="{20290AE2-53CC-48D8-95D2-BDDF386AD969}" dt="2025-04-13T16:42:35.958" v="12793" actId="164"/>
          <ac:spMkLst>
            <pc:docMk/>
            <pc:sldMk cId="489591173" sldId="294"/>
            <ac:spMk id="19" creationId="{BCBD1C8C-03B4-BD07-97EA-7135C960A1C4}"/>
          </ac:spMkLst>
        </pc:spChg>
        <pc:spChg chg="add mod">
          <ac:chgData name="Veronika Solakova" userId="c0c41f6b66e0dd63" providerId="LiveId" clId="{20290AE2-53CC-48D8-95D2-BDDF386AD969}" dt="2025-04-12T12:18:45.236" v="8719"/>
          <ac:spMkLst>
            <pc:docMk/>
            <pc:sldMk cId="489591173" sldId="294"/>
            <ac:spMk id="22" creationId="{C46024D7-C1AE-3286-31BC-284D5CF5FEC2}"/>
          </ac:spMkLst>
        </pc:spChg>
        <pc:spChg chg="add mod">
          <ac:chgData name="Veronika Solakova" userId="c0c41f6b66e0dd63" providerId="LiveId" clId="{20290AE2-53CC-48D8-95D2-BDDF386AD969}" dt="2025-04-12T12:19:00.503" v="8787" actId="1036"/>
          <ac:spMkLst>
            <pc:docMk/>
            <pc:sldMk cId="489591173" sldId="294"/>
            <ac:spMk id="23" creationId="{9606601B-0469-CEEA-4010-268AAA970720}"/>
          </ac:spMkLst>
        </pc:spChg>
        <pc:grpChg chg="add mod">
          <ac:chgData name="Veronika Solakova" userId="c0c41f6b66e0dd63" providerId="LiveId" clId="{20290AE2-53CC-48D8-95D2-BDDF386AD969}" dt="2025-04-13T16:42:35.958" v="12793" actId="164"/>
          <ac:grpSpMkLst>
            <pc:docMk/>
            <pc:sldMk cId="489591173" sldId="294"/>
            <ac:grpSpMk id="3" creationId="{25021943-9A27-73BE-5D08-D982398598ED}"/>
          </ac:grpSpMkLst>
        </pc:grpChg>
        <pc:picChg chg="add mod">
          <ac:chgData name="Veronika Solakova" userId="c0c41f6b66e0dd63" providerId="LiveId" clId="{20290AE2-53CC-48D8-95D2-BDDF386AD969}" dt="2025-04-13T16:42:35.958" v="12793" actId="164"/>
          <ac:picMkLst>
            <pc:docMk/>
            <pc:sldMk cId="489591173" sldId="294"/>
            <ac:picMk id="16" creationId="{7FB7436B-8658-705E-B383-5696F2DD7720}"/>
          </ac:picMkLst>
        </pc:picChg>
        <pc:picChg chg="add mod">
          <ac:chgData name="Veronika Solakova" userId="c0c41f6b66e0dd63" providerId="LiveId" clId="{20290AE2-53CC-48D8-95D2-BDDF386AD969}" dt="2025-04-13T16:42:35.958" v="12793" actId="164"/>
          <ac:picMkLst>
            <pc:docMk/>
            <pc:sldMk cId="489591173" sldId="294"/>
            <ac:picMk id="21" creationId="{32A19B16-D68F-B06A-BB24-DE6F7682CD00}"/>
          </ac:picMkLst>
        </pc:picChg>
        <pc:picChg chg="add mod">
          <ac:chgData name="Veronika Solakova" userId="c0c41f6b66e0dd63" providerId="LiveId" clId="{20290AE2-53CC-48D8-95D2-BDDF386AD969}" dt="2025-04-12T12:18:45.236" v="8719"/>
          <ac:picMkLst>
            <pc:docMk/>
            <pc:sldMk cId="489591173" sldId="294"/>
            <ac:picMk id="24" creationId="{7442BD84-E516-186B-67A4-EA3C9A88F305}"/>
          </ac:picMkLst>
        </pc:picChg>
        <pc:picChg chg="add mod">
          <ac:chgData name="Veronika Solakova" userId="c0c41f6b66e0dd63" providerId="LiveId" clId="{20290AE2-53CC-48D8-95D2-BDDF386AD969}" dt="2025-04-12T12:18:50.077" v="8720" actId="207"/>
          <ac:picMkLst>
            <pc:docMk/>
            <pc:sldMk cId="489591173" sldId="294"/>
            <ac:picMk id="25" creationId="{B2E42EDB-0523-B5DD-3BFB-EF826FE751B9}"/>
          </ac:picMkLst>
        </pc:picChg>
        <pc:picChg chg="add mod">
          <ac:chgData name="Veronika Solakova" userId="c0c41f6b66e0dd63" providerId="LiveId" clId="{20290AE2-53CC-48D8-95D2-BDDF386AD969}" dt="2025-04-12T12:20:57.394" v="8792" actId="207"/>
          <ac:picMkLst>
            <pc:docMk/>
            <pc:sldMk cId="489591173" sldId="294"/>
            <ac:picMk id="26" creationId="{EC0B44F4-6180-AB67-88CD-5444E3A7643C}"/>
          </ac:picMkLst>
        </pc:picChg>
      </pc:sldChg>
      <pc:sldChg chg="addSp delSp modSp add mod modTransition addAnim delAnim modAnim">
        <pc:chgData name="Veronika Solakova" userId="c0c41f6b66e0dd63" providerId="LiveId" clId="{20290AE2-53CC-48D8-95D2-BDDF386AD969}" dt="2025-04-15T11:52:12.240" v="14343" actId="20577"/>
        <pc:sldMkLst>
          <pc:docMk/>
          <pc:sldMk cId="670291571" sldId="295"/>
        </pc:sldMkLst>
        <pc:spChg chg="add del mod">
          <ac:chgData name="Veronika Solakova" userId="c0c41f6b66e0dd63" providerId="LiveId" clId="{20290AE2-53CC-48D8-95D2-BDDF386AD969}" dt="2025-04-15T11:52:12.240" v="14343" actId="20577"/>
          <ac:spMkLst>
            <pc:docMk/>
            <pc:sldMk cId="670291571" sldId="295"/>
            <ac:spMk id="11" creationId="{5856664F-FAB1-97C3-3F0C-2704501A769C}"/>
          </ac:spMkLst>
        </pc:spChg>
        <pc:spChg chg="mod">
          <ac:chgData name="Veronika Solakova" userId="c0c41f6b66e0dd63" providerId="LiveId" clId="{20290AE2-53CC-48D8-95D2-BDDF386AD969}" dt="2025-04-15T11:27:50.908" v="14185" actId="2711"/>
          <ac:spMkLst>
            <pc:docMk/>
            <pc:sldMk cId="670291571" sldId="295"/>
            <ac:spMk id="16" creationId="{A342B308-2631-62C5-780A-444BB67C0D47}"/>
          </ac:spMkLst>
        </pc:spChg>
        <pc:picChg chg="add del mod ord">
          <ac:chgData name="Veronika Solakova" userId="c0c41f6b66e0dd63" providerId="LiveId" clId="{20290AE2-53CC-48D8-95D2-BDDF386AD969}" dt="2025-04-15T11:51:54.081" v="14339" actId="1076"/>
          <ac:picMkLst>
            <pc:docMk/>
            <pc:sldMk cId="670291571" sldId="295"/>
            <ac:picMk id="2" creationId="{C6F575DC-17B7-53F5-8FC8-816ECDD12B4F}"/>
          </ac:picMkLst>
        </pc:picChg>
      </pc:sldChg>
      <pc:sldChg chg="new del">
        <pc:chgData name="Veronika Solakova" userId="c0c41f6b66e0dd63" providerId="LiveId" clId="{20290AE2-53CC-48D8-95D2-BDDF386AD969}" dt="2025-04-12T12:51:26.942" v="8931" actId="2696"/>
        <pc:sldMkLst>
          <pc:docMk/>
          <pc:sldMk cId="1995463162" sldId="295"/>
        </pc:sldMkLst>
      </pc:sldChg>
      <pc:sldChg chg="addSp delSp modSp add mod modTransition addAnim delAnim modAnim">
        <pc:chgData name="Veronika Solakova" userId="c0c41f6b66e0dd63" providerId="LiveId" clId="{20290AE2-53CC-48D8-95D2-BDDF386AD969}" dt="2025-04-15T11:28:03.698" v="14186" actId="2711"/>
        <pc:sldMkLst>
          <pc:docMk/>
          <pc:sldMk cId="1159415053" sldId="296"/>
        </pc:sldMkLst>
        <pc:spChg chg="mod">
          <ac:chgData name="Veronika Solakova" userId="c0c41f6b66e0dd63" providerId="LiveId" clId="{20290AE2-53CC-48D8-95D2-BDDF386AD969}" dt="2025-04-15T11:28:03.698" v="14186" actId="2711"/>
          <ac:spMkLst>
            <pc:docMk/>
            <pc:sldMk cId="1159415053" sldId="296"/>
            <ac:spMk id="11" creationId="{5856664F-FAB1-97C3-3F0C-2704501A769C}"/>
          </ac:spMkLst>
        </pc:spChg>
        <pc:picChg chg="add mod">
          <ac:chgData name="Veronika Solakova" userId="c0c41f6b66e0dd63" providerId="LiveId" clId="{20290AE2-53CC-48D8-95D2-BDDF386AD969}" dt="2025-04-12T13:23:52.468" v="9324" actId="14100"/>
          <ac:picMkLst>
            <pc:docMk/>
            <pc:sldMk cId="1159415053" sldId="296"/>
            <ac:picMk id="4" creationId="{DCA73F96-AD28-6073-EA46-69BC28CABE55}"/>
          </ac:picMkLst>
        </pc:picChg>
        <pc:picChg chg="add mod">
          <ac:chgData name="Veronika Solakova" userId="c0c41f6b66e0dd63" providerId="LiveId" clId="{20290AE2-53CC-48D8-95D2-BDDF386AD969}" dt="2025-04-12T13:23:55.530" v="9325" actId="14100"/>
          <ac:picMkLst>
            <pc:docMk/>
            <pc:sldMk cId="1159415053" sldId="296"/>
            <ac:picMk id="6" creationId="{B889577B-FF99-74F2-3295-83861BD9013C}"/>
          </ac:picMkLst>
        </pc:picChg>
      </pc:sldChg>
      <pc:sldChg chg="modSp add del mod">
        <pc:chgData name="Veronika Solakova" userId="c0c41f6b66e0dd63" providerId="LiveId" clId="{20290AE2-53CC-48D8-95D2-BDDF386AD969}" dt="2025-04-12T15:24:43.397" v="10366" actId="2696"/>
        <pc:sldMkLst>
          <pc:docMk/>
          <pc:sldMk cId="4008445310" sldId="297"/>
        </pc:sldMkLst>
      </pc:sldChg>
      <pc:sldChg chg="addSp delSp modSp new del mod ord modAnim">
        <pc:chgData name="Veronika Solakova" userId="c0c41f6b66e0dd63" providerId="LiveId" clId="{20290AE2-53CC-48D8-95D2-BDDF386AD969}" dt="2025-04-12T14:31:31.366" v="9807" actId="2696"/>
        <pc:sldMkLst>
          <pc:docMk/>
          <pc:sldMk cId="316404907" sldId="298"/>
        </pc:sldMkLst>
      </pc:sldChg>
      <pc:sldChg chg="addSp delSp modSp new del mod modAnim">
        <pc:chgData name="Veronika Solakova" userId="c0c41f6b66e0dd63" providerId="LiveId" clId="{20290AE2-53CC-48D8-95D2-BDDF386AD969}" dt="2025-04-12T14:51:42.192" v="9887" actId="2696"/>
        <pc:sldMkLst>
          <pc:docMk/>
          <pc:sldMk cId="1984430633" sldId="298"/>
        </pc:sldMkLst>
      </pc:sldChg>
      <pc:sldChg chg="addSp delSp modSp new del mod modTransition addAnim delAnim modAnim">
        <pc:chgData name="Veronika Solakova" userId="c0c41f6b66e0dd63" providerId="LiveId" clId="{20290AE2-53CC-48D8-95D2-BDDF386AD969}" dt="2025-04-15T08:30:42.860" v="13476" actId="2696"/>
        <pc:sldMkLst>
          <pc:docMk/>
          <pc:sldMk cId="3801113632" sldId="298"/>
        </pc:sldMkLst>
        <pc:spChg chg="add mod">
          <ac:chgData name="Veronika Solakova" userId="c0c41f6b66e0dd63" providerId="LiveId" clId="{20290AE2-53CC-48D8-95D2-BDDF386AD969}" dt="2025-04-15T07:46:33.461" v="13425" actId="20577"/>
          <ac:spMkLst>
            <pc:docMk/>
            <pc:sldMk cId="3801113632" sldId="298"/>
            <ac:spMk id="4" creationId="{50AEB6CB-498D-C8EA-6169-E8E3AA70D5F4}"/>
          </ac:spMkLst>
        </pc:spChg>
        <pc:grpChg chg="add mod">
          <ac:chgData name="Veronika Solakova" userId="c0c41f6b66e0dd63" providerId="LiveId" clId="{20290AE2-53CC-48D8-95D2-BDDF386AD969}" dt="2025-04-15T07:47:02.221" v="13428" actId="688"/>
          <ac:grpSpMkLst>
            <pc:docMk/>
            <pc:sldMk cId="3801113632" sldId="298"/>
            <ac:grpSpMk id="9" creationId="{1203C6AA-404C-BCE8-AA67-FDBDB7F38307}"/>
          </ac:grpSpMkLst>
        </pc:grpChg>
        <pc:picChg chg="add del mod ord">
          <ac:chgData name="Veronika Solakova" userId="c0c41f6b66e0dd63" providerId="LiveId" clId="{20290AE2-53CC-48D8-95D2-BDDF386AD969}" dt="2025-04-15T07:46:39.277" v="13426" actId="1076"/>
          <ac:picMkLst>
            <pc:docMk/>
            <pc:sldMk cId="3801113632" sldId="298"/>
            <ac:picMk id="13" creationId="{987F11E6-8C55-F2F1-FE23-18B961A938D3}"/>
          </ac:picMkLst>
        </pc:picChg>
      </pc:sldChg>
      <pc:sldChg chg="modSp add del mod ord modTransition">
        <pc:chgData name="Veronika Solakova" userId="c0c41f6b66e0dd63" providerId="LiveId" clId="{20290AE2-53CC-48D8-95D2-BDDF386AD969}" dt="2025-04-12T14:31:08.747" v="9800"/>
        <pc:sldMkLst>
          <pc:docMk/>
          <pc:sldMk cId="956862368" sldId="299"/>
        </pc:sldMkLst>
      </pc:sldChg>
      <pc:sldChg chg="modSp add del mod modTransition">
        <pc:chgData name="Veronika Solakova" userId="c0c41f6b66e0dd63" providerId="LiveId" clId="{20290AE2-53CC-48D8-95D2-BDDF386AD969}" dt="2025-04-12T14:51:34.068" v="9886" actId="2696"/>
        <pc:sldMkLst>
          <pc:docMk/>
          <pc:sldMk cId="2325897466" sldId="299"/>
        </pc:sldMkLst>
      </pc:sldChg>
      <pc:sldChg chg="addSp delSp modSp add del mod modTransition">
        <pc:chgData name="Veronika Solakova" userId="c0c41f6b66e0dd63" providerId="LiveId" clId="{20290AE2-53CC-48D8-95D2-BDDF386AD969}" dt="2025-04-12T14:24:26.591" v="9721" actId="2696"/>
        <pc:sldMkLst>
          <pc:docMk/>
          <pc:sldMk cId="2450604191" sldId="299"/>
        </pc:sldMkLst>
      </pc:sldChg>
      <pc:sldChg chg="modSp add del mod ord modTransition">
        <pc:chgData name="Veronika Solakova" userId="c0c41f6b66e0dd63" providerId="LiveId" clId="{20290AE2-53CC-48D8-95D2-BDDF386AD969}" dt="2025-04-12T14:18:17.876" v="9633"/>
        <pc:sldMkLst>
          <pc:docMk/>
          <pc:sldMk cId="3597366711" sldId="299"/>
        </pc:sldMkLst>
      </pc:sldChg>
      <pc:sldChg chg="addSp delSp modSp add del mod modTransition modAnim">
        <pc:chgData name="Veronika Solakova" userId="c0c41f6b66e0dd63" providerId="LiveId" clId="{20290AE2-53CC-48D8-95D2-BDDF386AD969}" dt="2025-04-15T08:31:52.145" v="13574" actId="2696"/>
        <pc:sldMkLst>
          <pc:docMk/>
          <pc:sldMk cId="3677855204" sldId="299"/>
        </pc:sldMkLst>
      </pc:sldChg>
      <pc:sldChg chg="modSp add del mod modTransition modAnim">
        <pc:chgData name="Veronika Solakova" userId="c0c41f6b66e0dd63" providerId="LiveId" clId="{20290AE2-53CC-48D8-95D2-BDDF386AD969}" dt="2025-04-15T08:31:54.491" v="13575" actId="2696"/>
        <pc:sldMkLst>
          <pc:docMk/>
          <pc:sldMk cId="3857043338" sldId="300"/>
        </pc:sldMkLst>
      </pc:sldChg>
      <pc:sldChg chg="addSp delSp modSp add mod modTransition modAnim">
        <pc:chgData name="Veronika Solakova" userId="c0c41f6b66e0dd63" providerId="LiveId" clId="{20290AE2-53CC-48D8-95D2-BDDF386AD969}" dt="2025-04-14T09:37:38.581" v="13404"/>
        <pc:sldMkLst>
          <pc:docMk/>
          <pc:sldMk cId="580096011" sldId="301"/>
        </pc:sldMkLst>
        <pc:spChg chg="mod">
          <ac:chgData name="Veronika Solakova" userId="c0c41f6b66e0dd63" providerId="LiveId" clId="{20290AE2-53CC-48D8-95D2-BDDF386AD969}" dt="2025-04-13T16:31:26.107" v="12688" actId="1076"/>
          <ac:spMkLst>
            <pc:docMk/>
            <pc:sldMk cId="580096011" sldId="301"/>
            <ac:spMk id="3" creationId="{508CFD4F-54D3-88FD-2D1C-C1D7BB1E0A82}"/>
          </ac:spMkLst>
        </pc:spChg>
        <pc:spChg chg="mod">
          <ac:chgData name="Veronika Solakova" userId="c0c41f6b66e0dd63" providerId="LiveId" clId="{20290AE2-53CC-48D8-95D2-BDDF386AD969}" dt="2025-04-13T16:28:00.364" v="12656" actId="1076"/>
          <ac:spMkLst>
            <pc:docMk/>
            <pc:sldMk cId="580096011" sldId="301"/>
            <ac:spMk id="13" creationId="{D8F9496D-5844-A08F-A92D-D8E94F893C1B}"/>
          </ac:spMkLst>
        </pc:spChg>
        <pc:spChg chg="add mod">
          <ac:chgData name="Veronika Solakova" userId="c0c41f6b66e0dd63" providerId="LiveId" clId="{20290AE2-53CC-48D8-95D2-BDDF386AD969}" dt="2025-04-13T17:20:32.265" v="13254" actId="20577"/>
          <ac:spMkLst>
            <pc:docMk/>
            <pc:sldMk cId="580096011" sldId="301"/>
            <ac:spMk id="15" creationId="{7EBF703B-C223-FD1A-7D44-4A15E3447C37}"/>
          </ac:spMkLst>
        </pc:spChg>
        <pc:spChg chg="add mod">
          <ac:chgData name="Veronika Solakova" userId="c0c41f6b66e0dd63" providerId="LiveId" clId="{20290AE2-53CC-48D8-95D2-BDDF386AD969}" dt="2025-04-13T16:31:26.107" v="12688" actId="1076"/>
          <ac:spMkLst>
            <pc:docMk/>
            <pc:sldMk cId="580096011" sldId="301"/>
            <ac:spMk id="19" creationId="{98AF519B-371A-E7CB-668C-625342567AB1}"/>
          </ac:spMkLst>
        </pc:spChg>
        <pc:spChg chg="add mod">
          <ac:chgData name="Veronika Solakova" userId="c0c41f6b66e0dd63" providerId="LiveId" clId="{20290AE2-53CC-48D8-95D2-BDDF386AD969}" dt="2025-04-13T16:23:11.424" v="12634" actId="14100"/>
          <ac:spMkLst>
            <pc:docMk/>
            <pc:sldMk cId="580096011" sldId="301"/>
            <ac:spMk id="20" creationId="{EDC01EBD-1662-DB09-4D25-3636DC1492C9}"/>
          </ac:spMkLst>
        </pc:spChg>
        <pc:picChg chg="mod">
          <ac:chgData name="Veronika Solakova" userId="c0c41f6b66e0dd63" providerId="LiveId" clId="{20290AE2-53CC-48D8-95D2-BDDF386AD969}" dt="2025-04-13T15:48:17.877" v="12396" actId="164"/>
          <ac:picMkLst>
            <pc:docMk/>
            <pc:sldMk cId="580096011" sldId="301"/>
            <ac:picMk id="16" creationId="{B059C143-2C52-9004-B56D-7CF2317D4DCD}"/>
          </ac:picMkLst>
        </pc:picChg>
        <pc:picChg chg="mod">
          <ac:chgData name="Veronika Solakova" userId="c0c41f6b66e0dd63" providerId="LiveId" clId="{20290AE2-53CC-48D8-95D2-BDDF386AD969}" dt="2025-04-13T15:48:17.877" v="12396" actId="164"/>
          <ac:picMkLst>
            <pc:docMk/>
            <pc:sldMk cId="580096011" sldId="301"/>
            <ac:picMk id="18" creationId="{FD97226D-DD41-29F8-F231-D73548D8979F}"/>
          </ac:picMkLst>
        </pc:picChg>
        <pc:picChg chg="mod">
          <ac:chgData name="Veronika Solakova" userId="c0c41f6b66e0dd63" providerId="LiveId" clId="{20290AE2-53CC-48D8-95D2-BDDF386AD969}" dt="2025-04-13T15:48:17.877" v="12396" actId="164"/>
          <ac:picMkLst>
            <pc:docMk/>
            <pc:sldMk cId="580096011" sldId="301"/>
            <ac:picMk id="24" creationId="{2CAAF16E-73C3-FC8A-E979-2DD7105C37E9}"/>
          </ac:picMkLst>
        </pc:picChg>
        <pc:picChg chg="mod">
          <ac:chgData name="Veronika Solakova" userId="c0c41f6b66e0dd63" providerId="LiveId" clId="{20290AE2-53CC-48D8-95D2-BDDF386AD969}" dt="2025-04-13T15:48:11.996" v="12395" actId="1076"/>
          <ac:picMkLst>
            <pc:docMk/>
            <pc:sldMk cId="580096011" sldId="301"/>
            <ac:picMk id="26" creationId="{0D2E638C-6AD2-D7FB-D711-1ED57EE751F1}"/>
          </ac:picMkLst>
        </pc:picChg>
        <pc:picChg chg="mod">
          <ac:chgData name="Veronika Solakova" userId="c0c41f6b66e0dd63" providerId="LiveId" clId="{20290AE2-53CC-48D8-95D2-BDDF386AD969}" dt="2025-04-13T15:48:17.877" v="12396" actId="164"/>
          <ac:picMkLst>
            <pc:docMk/>
            <pc:sldMk cId="580096011" sldId="301"/>
            <ac:picMk id="28" creationId="{86F322B7-6D2F-AABC-2479-D6CEE858004D}"/>
          </ac:picMkLst>
        </pc:picChg>
        <pc:picChg chg="mod">
          <ac:chgData name="Veronika Solakova" userId="c0c41f6b66e0dd63" providerId="LiveId" clId="{20290AE2-53CC-48D8-95D2-BDDF386AD969}" dt="2025-04-13T15:48:17.877" v="12396" actId="164"/>
          <ac:picMkLst>
            <pc:docMk/>
            <pc:sldMk cId="580096011" sldId="301"/>
            <ac:picMk id="30" creationId="{6EF9D30F-F383-051C-C12B-56439C885BDB}"/>
          </ac:picMkLst>
        </pc:picChg>
        <pc:picChg chg="mod">
          <ac:chgData name="Veronika Solakova" userId="c0c41f6b66e0dd63" providerId="LiveId" clId="{20290AE2-53CC-48D8-95D2-BDDF386AD969}" dt="2025-04-13T15:48:17.877" v="12396" actId="164"/>
          <ac:picMkLst>
            <pc:docMk/>
            <pc:sldMk cId="580096011" sldId="301"/>
            <ac:picMk id="32" creationId="{533EC4C8-1494-EF04-9734-C201710BB91D}"/>
          </ac:picMkLst>
        </pc:picChg>
        <pc:picChg chg="mod">
          <ac:chgData name="Veronika Solakova" userId="c0c41f6b66e0dd63" providerId="LiveId" clId="{20290AE2-53CC-48D8-95D2-BDDF386AD969}" dt="2025-04-13T15:48:17.877" v="12396" actId="164"/>
          <ac:picMkLst>
            <pc:docMk/>
            <pc:sldMk cId="580096011" sldId="301"/>
            <ac:picMk id="34" creationId="{F0BC239C-C318-800A-2241-D949D6ED22AA}"/>
          </ac:picMkLst>
        </pc:picChg>
        <pc:picChg chg="mod">
          <ac:chgData name="Veronika Solakova" userId="c0c41f6b66e0dd63" providerId="LiveId" clId="{20290AE2-53CC-48D8-95D2-BDDF386AD969}" dt="2025-04-13T15:48:17.877" v="12396" actId="164"/>
          <ac:picMkLst>
            <pc:docMk/>
            <pc:sldMk cId="580096011" sldId="301"/>
            <ac:picMk id="36" creationId="{E5C2FE0A-7925-6A53-BC6B-CBA8B5CF0013}"/>
          </ac:picMkLst>
        </pc:picChg>
        <pc:picChg chg="mod">
          <ac:chgData name="Veronika Solakova" userId="c0c41f6b66e0dd63" providerId="LiveId" clId="{20290AE2-53CC-48D8-95D2-BDDF386AD969}" dt="2025-04-13T15:48:17.877" v="12396" actId="164"/>
          <ac:picMkLst>
            <pc:docMk/>
            <pc:sldMk cId="580096011" sldId="301"/>
            <ac:picMk id="38" creationId="{D6CD49C0-D4F5-2F40-EA56-B177D1308CBA}"/>
          </ac:picMkLst>
        </pc:picChg>
        <pc:picChg chg="mod">
          <ac:chgData name="Veronika Solakova" userId="c0c41f6b66e0dd63" providerId="LiveId" clId="{20290AE2-53CC-48D8-95D2-BDDF386AD969}" dt="2025-04-13T15:48:17.877" v="12396" actId="164"/>
          <ac:picMkLst>
            <pc:docMk/>
            <pc:sldMk cId="580096011" sldId="301"/>
            <ac:picMk id="40" creationId="{72B5CB4A-5688-6EA7-6AF9-41436DEB0CCA}"/>
          </ac:picMkLst>
        </pc:picChg>
        <pc:cxnChg chg="add mod ord">
          <ac:chgData name="Veronika Solakova" userId="c0c41f6b66e0dd63" providerId="LiveId" clId="{20290AE2-53CC-48D8-95D2-BDDF386AD969}" dt="2025-04-13T15:31:08.823" v="12178" actId="1036"/>
          <ac:cxnSpMkLst>
            <pc:docMk/>
            <pc:sldMk cId="580096011" sldId="301"/>
            <ac:cxnSpMk id="5" creationId="{386E27D6-DDFB-642A-CB3A-0BAFDA038162}"/>
          </ac:cxnSpMkLst>
        </pc:cxnChg>
        <pc:cxnChg chg="add mod ord">
          <ac:chgData name="Veronika Solakova" userId="c0c41f6b66e0dd63" providerId="LiveId" clId="{20290AE2-53CC-48D8-95D2-BDDF386AD969}" dt="2025-04-13T16:22:30.219" v="12629" actId="1035"/>
          <ac:cxnSpMkLst>
            <pc:docMk/>
            <pc:sldMk cId="580096011" sldId="301"/>
            <ac:cxnSpMk id="10" creationId="{8DCC6D1A-418E-14E4-045F-785FB473AD55}"/>
          </ac:cxnSpMkLst>
        </pc:cxnChg>
      </pc:sldChg>
      <pc:sldChg chg="addSp delSp modSp new mod modTransition modAnim">
        <pc:chgData name="Veronika Solakova" userId="c0c41f6b66e0dd63" providerId="LiveId" clId="{20290AE2-53CC-48D8-95D2-BDDF386AD969}" dt="2025-04-15T16:36:28.652" v="14454" actId="20577"/>
        <pc:sldMkLst>
          <pc:docMk/>
          <pc:sldMk cId="442875913" sldId="302"/>
        </pc:sldMkLst>
        <pc:spChg chg="del">
          <ac:chgData name="Veronika Solakova" userId="c0c41f6b66e0dd63" providerId="LiveId" clId="{20290AE2-53CC-48D8-95D2-BDDF386AD969}" dt="2025-04-15T07:49:42.781" v="13433" actId="478"/>
          <ac:spMkLst>
            <pc:docMk/>
            <pc:sldMk cId="442875913" sldId="302"/>
            <ac:spMk id="2" creationId="{8BF79AEF-61F6-F59E-61C6-F53083A1DA14}"/>
          </ac:spMkLst>
        </pc:spChg>
        <pc:spChg chg="del">
          <ac:chgData name="Veronika Solakova" userId="c0c41f6b66e0dd63" providerId="LiveId" clId="{20290AE2-53CC-48D8-95D2-BDDF386AD969}" dt="2025-04-15T07:49:46.102" v="13434" actId="478"/>
          <ac:spMkLst>
            <pc:docMk/>
            <pc:sldMk cId="442875913" sldId="302"/>
            <ac:spMk id="3" creationId="{6C471230-EFCA-04CC-DFEB-4009C32CA0AC}"/>
          </ac:spMkLst>
        </pc:spChg>
        <pc:spChg chg="add mod">
          <ac:chgData name="Veronika Solakova" userId="c0c41f6b66e0dd63" providerId="LiveId" clId="{20290AE2-53CC-48D8-95D2-BDDF386AD969}" dt="2025-04-15T08:35:53.526" v="13599" actId="2085"/>
          <ac:spMkLst>
            <pc:docMk/>
            <pc:sldMk cId="442875913" sldId="302"/>
            <ac:spMk id="4" creationId="{765A0532-7ECC-C859-7A8D-3FCCEAE2FDD9}"/>
          </ac:spMkLst>
        </pc:spChg>
        <pc:spChg chg="add del">
          <ac:chgData name="Veronika Solakova" userId="c0c41f6b66e0dd63" providerId="LiveId" clId="{20290AE2-53CC-48D8-95D2-BDDF386AD969}" dt="2025-04-15T07:50:16.890" v="13439" actId="22"/>
          <ac:spMkLst>
            <pc:docMk/>
            <pc:sldMk cId="442875913" sldId="302"/>
            <ac:spMk id="6" creationId="{B61EE597-D0C0-B901-97C0-2B9471C8278E}"/>
          </ac:spMkLst>
        </pc:spChg>
        <pc:spChg chg="add del mod">
          <ac:chgData name="Veronika Solakova" userId="c0c41f6b66e0dd63" providerId="LiveId" clId="{20290AE2-53CC-48D8-95D2-BDDF386AD969}" dt="2025-04-15T07:50:30.497" v="13443" actId="22"/>
          <ac:spMkLst>
            <pc:docMk/>
            <pc:sldMk cId="442875913" sldId="302"/>
            <ac:spMk id="8" creationId="{AA9B6CF0-3CE4-B0A9-74DF-660A4C0AEBA1}"/>
          </ac:spMkLst>
        </pc:spChg>
        <pc:spChg chg="add mod">
          <ac:chgData name="Veronika Solakova" userId="c0c41f6b66e0dd63" providerId="LiveId" clId="{20290AE2-53CC-48D8-95D2-BDDF386AD969}" dt="2025-04-15T16:36:28.652" v="14454" actId="20577"/>
          <ac:spMkLst>
            <pc:docMk/>
            <pc:sldMk cId="442875913" sldId="302"/>
            <ac:spMk id="9" creationId="{E69A9D54-4AFF-5E30-65A3-92EC5E946BFB}"/>
          </ac:spMkLst>
        </pc:spChg>
        <pc:spChg chg="mod">
          <ac:chgData name="Veronika Solakova" userId="c0c41f6b66e0dd63" providerId="LiveId" clId="{20290AE2-53CC-48D8-95D2-BDDF386AD969}" dt="2025-04-15T08:24:31.417" v="13450"/>
          <ac:spMkLst>
            <pc:docMk/>
            <pc:sldMk cId="442875913" sldId="302"/>
            <ac:spMk id="12" creationId="{74F10DC2-5AEA-4F72-4FD3-670321C367FE}"/>
          </ac:spMkLst>
        </pc:spChg>
        <pc:spChg chg="add mod">
          <ac:chgData name="Veronika Solakova" userId="c0c41f6b66e0dd63" providerId="LiveId" clId="{20290AE2-53CC-48D8-95D2-BDDF386AD969}" dt="2025-04-15T08:30:34.896" v="13475" actId="207"/>
          <ac:spMkLst>
            <pc:docMk/>
            <pc:sldMk cId="442875913" sldId="302"/>
            <ac:spMk id="13" creationId="{DD1E420F-F8C1-B64D-EF1A-5C4A35214538}"/>
          </ac:spMkLst>
        </pc:spChg>
        <pc:spChg chg="add mod">
          <ac:chgData name="Veronika Solakova" userId="c0c41f6b66e0dd63" providerId="LiveId" clId="{20290AE2-53CC-48D8-95D2-BDDF386AD969}" dt="2025-04-15T08:32:10.520" v="13581" actId="1036"/>
          <ac:spMkLst>
            <pc:docMk/>
            <pc:sldMk cId="442875913" sldId="302"/>
            <ac:spMk id="15" creationId="{449E1981-3F25-9E5A-8B4D-3130BFCA5344}"/>
          </ac:spMkLst>
        </pc:spChg>
        <pc:grpChg chg="add mod">
          <ac:chgData name="Veronika Solakova" userId="c0c41f6b66e0dd63" providerId="LiveId" clId="{20290AE2-53CC-48D8-95D2-BDDF386AD969}" dt="2025-04-15T08:30:28.082" v="13474" actId="1076"/>
          <ac:grpSpMkLst>
            <pc:docMk/>
            <pc:sldMk cId="442875913" sldId="302"/>
            <ac:grpSpMk id="10" creationId="{1223C1DF-8D60-11D4-D409-E9B3C1A2CCF0}"/>
          </ac:grpSpMkLst>
        </pc:grpChg>
        <pc:picChg chg="mod">
          <ac:chgData name="Veronika Solakova" userId="c0c41f6b66e0dd63" providerId="LiveId" clId="{20290AE2-53CC-48D8-95D2-BDDF386AD969}" dt="2025-04-15T08:24:31.417" v="13450"/>
          <ac:picMkLst>
            <pc:docMk/>
            <pc:sldMk cId="442875913" sldId="302"/>
            <ac:picMk id="11" creationId="{BBE9E7DC-94E1-D7E8-BA4A-C243DBB8FE6E}"/>
          </ac:picMkLst>
        </pc:picChg>
        <pc:picChg chg="add mod">
          <ac:chgData name="Veronika Solakova" userId="c0c41f6b66e0dd63" providerId="LiveId" clId="{20290AE2-53CC-48D8-95D2-BDDF386AD969}" dt="2025-04-15T08:30:28.082" v="13474" actId="1076"/>
          <ac:picMkLst>
            <pc:docMk/>
            <pc:sldMk cId="442875913" sldId="302"/>
            <ac:picMk id="14" creationId="{D945F30C-EF1E-B6CA-A57C-80BBF74634D7}"/>
          </ac:picMkLst>
        </pc:picChg>
        <pc:cxnChg chg="add mod">
          <ac:chgData name="Veronika Solakova" userId="c0c41f6b66e0dd63" providerId="LiveId" clId="{20290AE2-53CC-48D8-95D2-BDDF386AD969}" dt="2025-04-15T08:32:10.520" v="13581" actId="1036"/>
          <ac:cxnSpMkLst>
            <pc:docMk/>
            <pc:sldMk cId="442875913" sldId="302"/>
            <ac:cxnSpMk id="16" creationId="{470ABDDE-6DA2-1A02-A797-F31D3BD3EBA0}"/>
          </ac:cxnSpMkLst>
        </pc:cxnChg>
      </pc:sldChg>
      <pc:sldChg chg="modSp add mod modTransition">
        <pc:chgData name="Veronika Solakova" userId="c0c41f6b66e0dd63" providerId="LiveId" clId="{20290AE2-53CC-48D8-95D2-BDDF386AD969}" dt="2025-04-15T16:36:39.990" v="14479" actId="20577"/>
        <pc:sldMkLst>
          <pc:docMk/>
          <pc:sldMk cId="1865801145" sldId="303"/>
        </pc:sldMkLst>
        <pc:spChg chg="mod">
          <ac:chgData name="Veronika Solakova" userId="c0c41f6b66e0dd63" providerId="LiveId" clId="{20290AE2-53CC-48D8-95D2-BDDF386AD969}" dt="2025-04-15T08:35:57.906" v="13600" actId="2085"/>
          <ac:spMkLst>
            <pc:docMk/>
            <pc:sldMk cId="1865801145" sldId="303"/>
            <ac:spMk id="4" creationId="{765A0532-7ECC-C859-7A8D-3FCCEAE2FDD9}"/>
          </ac:spMkLst>
        </pc:spChg>
        <pc:spChg chg="mod">
          <ac:chgData name="Veronika Solakova" userId="c0c41f6b66e0dd63" providerId="LiveId" clId="{20290AE2-53CC-48D8-95D2-BDDF386AD969}" dt="2025-04-15T16:36:39.990" v="14479" actId="20577"/>
          <ac:spMkLst>
            <pc:docMk/>
            <pc:sldMk cId="1865801145" sldId="303"/>
            <ac:spMk id="9" creationId="{E69A9D54-4AFF-5E30-65A3-92EC5E946BFB}"/>
          </ac:spMkLst>
        </pc:spChg>
        <pc:spChg chg="mod">
          <ac:chgData name="Veronika Solakova" userId="c0c41f6b66e0dd63" providerId="LiveId" clId="{20290AE2-53CC-48D8-95D2-BDDF386AD969}" dt="2025-04-15T08:33:03.764" v="13587" actId="207"/>
          <ac:spMkLst>
            <pc:docMk/>
            <pc:sldMk cId="1865801145" sldId="303"/>
            <ac:spMk id="13" creationId="{DD1E420F-F8C1-B64D-EF1A-5C4A35214538}"/>
          </ac:spMkLst>
        </pc:spChg>
        <pc:grpChg chg="mod">
          <ac:chgData name="Veronika Solakova" userId="c0c41f6b66e0dd63" providerId="LiveId" clId="{20290AE2-53CC-48D8-95D2-BDDF386AD969}" dt="2025-04-15T08:33:07.148" v="13588" actId="688"/>
          <ac:grpSpMkLst>
            <pc:docMk/>
            <pc:sldMk cId="1865801145" sldId="303"/>
            <ac:grpSpMk id="10" creationId="{1223C1DF-8D60-11D4-D409-E9B3C1A2CCF0}"/>
          </ac:grpSpMkLst>
        </pc:grpChg>
      </pc:sldChg>
      <pc:sldChg chg="modSp add mod modTransition">
        <pc:chgData name="Veronika Solakova" userId="c0c41f6b66e0dd63" providerId="LiveId" clId="{20290AE2-53CC-48D8-95D2-BDDF386AD969}" dt="2025-04-15T16:36:55.743" v="14506" actId="20577"/>
        <pc:sldMkLst>
          <pc:docMk/>
          <pc:sldMk cId="2325990042" sldId="304"/>
        </pc:sldMkLst>
        <pc:spChg chg="mod">
          <ac:chgData name="Veronika Solakova" userId="c0c41f6b66e0dd63" providerId="LiveId" clId="{20290AE2-53CC-48D8-95D2-BDDF386AD969}" dt="2025-04-15T08:36:08.304" v="13601" actId="2085"/>
          <ac:spMkLst>
            <pc:docMk/>
            <pc:sldMk cId="2325990042" sldId="304"/>
            <ac:spMk id="4" creationId="{765A0532-7ECC-C859-7A8D-3FCCEAE2FDD9}"/>
          </ac:spMkLst>
        </pc:spChg>
        <pc:spChg chg="mod">
          <ac:chgData name="Veronika Solakova" userId="c0c41f6b66e0dd63" providerId="LiveId" clId="{20290AE2-53CC-48D8-95D2-BDDF386AD969}" dt="2025-04-15T16:36:55.743" v="14506" actId="20577"/>
          <ac:spMkLst>
            <pc:docMk/>
            <pc:sldMk cId="2325990042" sldId="304"/>
            <ac:spMk id="9" creationId="{E69A9D54-4AFF-5E30-65A3-92EC5E946BFB}"/>
          </ac:spMkLst>
        </pc:spChg>
        <pc:spChg chg="mod">
          <ac:chgData name="Veronika Solakova" userId="c0c41f6b66e0dd63" providerId="LiveId" clId="{20290AE2-53CC-48D8-95D2-BDDF386AD969}" dt="2025-04-15T08:34:09.230" v="13593" actId="688"/>
          <ac:spMkLst>
            <pc:docMk/>
            <pc:sldMk cId="2325990042" sldId="304"/>
            <ac:spMk id="13" creationId="{DD1E420F-F8C1-B64D-EF1A-5C4A35214538}"/>
          </ac:spMkLst>
        </pc:spChg>
        <pc:grpChg chg="mod">
          <ac:chgData name="Veronika Solakova" userId="c0c41f6b66e0dd63" providerId="LiveId" clId="{20290AE2-53CC-48D8-95D2-BDDF386AD969}" dt="2025-04-15T08:34:21.719" v="13594" actId="688"/>
          <ac:grpSpMkLst>
            <pc:docMk/>
            <pc:sldMk cId="2325990042" sldId="304"/>
            <ac:grpSpMk id="10" creationId="{1223C1DF-8D60-11D4-D409-E9B3C1A2CCF0}"/>
          </ac:grpSpMkLst>
        </pc:grpChg>
        <pc:picChg chg="mod">
          <ac:chgData name="Veronika Solakova" userId="c0c41f6b66e0dd63" providerId="LiveId" clId="{20290AE2-53CC-48D8-95D2-BDDF386AD969}" dt="2025-04-15T08:34:59.115" v="13596" actId="1076"/>
          <ac:picMkLst>
            <pc:docMk/>
            <pc:sldMk cId="2325990042" sldId="304"/>
            <ac:picMk id="14" creationId="{D945F30C-EF1E-B6CA-A57C-80BBF74634D7}"/>
          </ac:picMkLst>
        </pc:picChg>
      </pc:sldChg>
      <pc:sldChg chg="new del">
        <pc:chgData name="Veronika Solakova" userId="c0c41f6b66e0dd63" providerId="LiveId" clId="{20290AE2-53CC-48D8-95D2-BDDF386AD969}" dt="2025-04-15T09:43:21.501" v="13642" actId="680"/>
        <pc:sldMkLst>
          <pc:docMk/>
          <pc:sldMk cId="1131516960" sldId="305"/>
        </pc:sldMkLst>
      </pc:sldChg>
      <pc:sldChg chg="new del">
        <pc:chgData name="Veronika Solakova" userId="c0c41f6b66e0dd63" providerId="LiveId" clId="{20290AE2-53CC-48D8-95D2-BDDF386AD969}" dt="2025-04-15T09:43:11.680" v="13640" actId="680"/>
        <pc:sldMkLst>
          <pc:docMk/>
          <pc:sldMk cId="3331687071" sldId="30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167D7F-75BB-4AC4-B58A-035DAC2235D9}" type="datetimeFigureOut">
              <a:rPr lang="bg-BG" smtClean="0"/>
              <a:t>16.4.2025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6D45C3-98C6-42DA-A0D1-6A931872899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41250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D45C3-98C6-42DA-A0D1-6A9318728992}" type="slidenum">
              <a:rPr lang="bg-BG" smtClean="0"/>
              <a:t>4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11552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7.svg"/><Relationship Id="rId12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11" Type="http://schemas.openxmlformats.org/officeDocument/2006/relationships/hyperlink" Target="https://pixabay.com/en/laptop-notebook-front-transparent-2746336/" TargetMode="External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12.png"/><Relationship Id="rId7" Type="http://schemas.openxmlformats.org/officeDocument/2006/relationships/image" Target="../media/image49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51.png"/><Relationship Id="rId7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svg"/><Relationship Id="rId5" Type="http://schemas.openxmlformats.org/officeDocument/2006/relationships/image" Target="../media/image10.png"/><Relationship Id="rId4" Type="http://schemas.openxmlformats.org/officeDocument/2006/relationships/image" Target="../media/image52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4.png"/><Relationship Id="rId7" Type="http://schemas.openxmlformats.org/officeDocument/2006/relationships/image" Target="../media/image52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9.svg"/><Relationship Id="rId5" Type="http://schemas.openxmlformats.org/officeDocument/2006/relationships/image" Target="../media/image56.svg"/><Relationship Id="rId10" Type="http://schemas.openxmlformats.org/officeDocument/2006/relationships/image" Target="../media/image58.png"/><Relationship Id="rId4" Type="http://schemas.openxmlformats.org/officeDocument/2006/relationships/image" Target="../media/image55.png"/><Relationship Id="rId9" Type="http://schemas.openxmlformats.org/officeDocument/2006/relationships/image" Target="../media/image5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0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7;p14">
            <a:extLst>
              <a:ext uri="{FF2B5EF4-FFF2-40B4-BE49-F238E27FC236}">
                <a16:creationId xmlns:a16="http://schemas.microsoft.com/office/drawing/2014/main" id="{C85D1279-9FE0-C553-6905-681FC6D27E48}"/>
              </a:ext>
            </a:extLst>
          </p:cNvPr>
          <p:cNvSpPr txBox="1"/>
          <p:nvPr/>
        </p:nvSpPr>
        <p:spPr>
          <a:xfrm>
            <a:off x="408883" y="224116"/>
            <a:ext cx="4105608" cy="1213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bg-BG" sz="2800" b="1" dirty="0">
                <a:solidFill>
                  <a:schemeClr val="bg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Какво ще </a:t>
            </a:r>
            <a:r>
              <a:rPr lang="bg-BG" sz="2800" b="1" dirty="0">
                <a:solidFill>
                  <a:srgbClr val="04AF54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разгледаме </a:t>
            </a:r>
            <a:r>
              <a:rPr lang="bg-BG" sz="2800" b="1" dirty="0">
                <a:solidFill>
                  <a:schemeClr val="bg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в</a:t>
            </a:r>
            <a:r>
              <a:rPr lang="bg-BG" sz="2800" b="1" dirty="0">
                <a:solidFill>
                  <a:srgbClr val="04AF54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 презентацията</a:t>
            </a:r>
            <a:endParaRPr sz="2800" b="1" i="0" u="none" strike="noStrike" cap="none" dirty="0">
              <a:solidFill>
                <a:srgbClr val="04AF54"/>
              </a:solidFill>
              <a:latin typeface="Arial" panose="020B0604020202020204" pitchFamily="34" charset="0"/>
              <a:ea typeface="Open Sans"/>
              <a:cs typeface="Arial" panose="020B0604020202020204" pitchFamily="34" charset="0"/>
              <a:sym typeface="Open Sans"/>
            </a:endParaRPr>
          </a:p>
        </p:txBody>
      </p:sp>
      <p:pic>
        <p:nvPicPr>
          <p:cNvPr id="19" name="Картина 18">
            <a:extLst>
              <a:ext uri="{FF2B5EF4-FFF2-40B4-BE49-F238E27FC236}">
                <a16:creationId xmlns:a16="http://schemas.microsoft.com/office/drawing/2014/main" id="{D62B4BFE-B677-60E2-558F-40A423457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61" y="2154759"/>
            <a:ext cx="9066639" cy="2660399"/>
          </a:xfrm>
          <a:prstGeom prst="rect">
            <a:avLst/>
          </a:prstGeom>
        </p:spPr>
      </p:pic>
      <p:grpSp>
        <p:nvGrpSpPr>
          <p:cNvPr id="6" name="Групиране 5">
            <a:extLst>
              <a:ext uri="{FF2B5EF4-FFF2-40B4-BE49-F238E27FC236}">
                <a16:creationId xmlns:a16="http://schemas.microsoft.com/office/drawing/2014/main" id="{A4F47C2C-9C2D-F201-8985-ABAD69157306}"/>
              </a:ext>
            </a:extLst>
          </p:cNvPr>
          <p:cNvGrpSpPr/>
          <p:nvPr/>
        </p:nvGrpSpPr>
        <p:grpSpPr>
          <a:xfrm>
            <a:off x="4275178" y="2131451"/>
            <a:ext cx="1896576" cy="2604091"/>
            <a:chOff x="4275178" y="2131451"/>
            <a:chExt cx="1896576" cy="2604091"/>
          </a:xfrm>
        </p:grpSpPr>
        <p:sp>
          <p:nvSpPr>
            <p:cNvPr id="23" name="Текстово поле 22">
              <a:extLst>
                <a:ext uri="{FF2B5EF4-FFF2-40B4-BE49-F238E27FC236}">
                  <a16:creationId xmlns:a16="http://schemas.microsoft.com/office/drawing/2014/main" id="{AE0001F2-1159-E1E3-C351-54984F840E4E}"/>
                </a:ext>
              </a:extLst>
            </p:cNvPr>
            <p:cNvSpPr txBox="1"/>
            <p:nvPr/>
          </p:nvSpPr>
          <p:spPr>
            <a:xfrm>
              <a:off x="4275178" y="2131451"/>
              <a:ext cx="18965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dirty="0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Open Sans Medium"/>
                </a:rPr>
                <a:t>Процес на имплементация</a:t>
              </a:r>
              <a:endParaRPr lang="bg-BG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8" name="Графика 27" descr="Зъбни колела">
              <a:extLst>
                <a:ext uri="{FF2B5EF4-FFF2-40B4-BE49-F238E27FC236}">
                  <a16:creationId xmlns:a16="http://schemas.microsoft.com/office/drawing/2014/main" id="{23A9C0C7-372A-6439-940C-4972BD3B6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5393" y="4259396"/>
              <a:ext cx="476146" cy="476146"/>
            </a:xfrm>
            <a:prstGeom prst="rect">
              <a:avLst/>
            </a:prstGeom>
          </p:spPr>
        </p:pic>
      </p:grpSp>
      <p:grpSp>
        <p:nvGrpSpPr>
          <p:cNvPr id="2" name="Групиране 1">
            <a:extLst>
              <a:ext uri="{FF2B5EF4-FFF2-40B4-BE49-F238E27FC236}">
                <a16:creationId xmlns:a16="http://schemas.microsoft.com/office/drawing/2014/main" id="{8580EE11-DFC7-6D8D-50DC-0E3387741C2A}"/>
              </a:ext>
            </a:extLst>
          </p:cNvPr>
          <p:cNvGrpSpPr/>
          <p:nvPr/>
        </p:nvGrpSpPr>
        <p:grpSpPr>
          <a:xfrm>
            <a:off x="-29906" y="2184598"/>
            <a:ext cx="1451409" cy="3069061"/>
            <a:chOff x="-29906" y="2184598"/>
            <a:chExt cx="1451409" cy="3069061"/>
          </a:xfrm>
        </p:grpSpPr>
        <p:sp>
          <p:nvSpPr>
            <p:cNvPr id="20" name="Текстово поле 19">
              <a:extLst>
                <a:ext uri="{FF2B5EF4-FFF2-40B4-BE49-F238E27FC236}">
                  <a16:creationId xmlns:a16="http://schemas.microsoft.com/office/drawing/2014/main" id="{A53A648B-3033-06EA-45F4-1D6C1B1BAF5A}"/>
                </a:ext>
              </a:extLst>
            </p:cNvPr>
            <p:cNvSpPr txBox="1"/>
            <p:nvPr/>
          </p:nvSpPr>
          <p:spPr>
            <a:xfrm>
              <a:off x="-29906" y="4053330"/>
              <a:ext cx="145140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sz="1800" dirty="0">
                  <a:solidFill>
                    <a:schemeClr val="lt1"/>
                  </a:solidFill>
                  <a:latin typeface="Arial" panose="020B0604020202020204" pitchFamily="34" charset="0"/>
                  <a:ea typeface="Open Sans Medium"/>
                  <a:cs typeface="Arial" panose="020B0604020202020204" pitchFamily="34" charset="0"/>
                  <a:sym typeface="Open Sans Medium"/>
                </a:rPr>
                <a:t>Какво е ОЕЕ и защо е важен</a:t>
              </a:r>
              <a:endParaRPr lang="bg-BG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0" name="Графика 29" descr="Диаграма на Вен">
              <a:extLst>
                <a:ext uri="{FF2B5EF4-FFF2-40B4-BE49-F238E27FC236}">
                  <a16:creationId xmlns:a16="http://schemas.microsoft.com/office/drawing/2014/main" id="{9C345E36-849C-F0F9-402F-0BA1EB443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0825" y="2184598"/>
              <a:ext cx="549948" cy="549948"/>
            </a:xfrm>
            <a:prstGeom prst="rect">
              <a:avLst/>
            </a:prstGeom>
          </p:spPr>
        </p:pic>
      </p:grpSp>
      <p:grpSp>
        <p:nvGrpSpPr>
          <p:cNvPr id="3" name="Групиране 2">
            <a:extLst>
              <a:ext uri="{FF2B5EF4-FFF2-40B4-BE49-F238E27FC236}">
                <a16:creationId xmlns:a16="http://schemas.microsoft.com/office/drawing/2014/main" id="{8E17CB8D-923B-DC9D-791A-18AC4BA257E8}"/>
              </a:ext>
            </a:extLst>
          </p:cNvPr>
          <p:cNvGrpSpPr/>
          <p:nvPr/>
        </p:nvGrpSpPr>
        <p:grpSpPr>
          <a:xfrm>
            <a:off x="1145513" y="1968553"/>
            <a:ext cx="2090056" cy="2766989"/>
            <a:chOff x="1145513" y="1968553"/>
            <a:chExt cx="2090056" cy="2766989"/>
          </a:xfrm>
        </p:grpSpPr>
        <p:sp>
          <p:nvSpPr>
            <p:cNvPr id="21" name="Текстово поле 20">
              <a:extLst>
                <a:ext uri="{FF2B5EF4-FFF2-40B4-BE49-F238E27FC236}">
                  <a16:creationId xmlns:a16="http://schemas.microsoft.com/office/drawing/2014/main" id="{E2B321D8-0127-6853-375B-3BE6F42C4599}"/>
                </a:ext>
              </a:extLst>
            </p:cNvPr>
            <p:cNvSpPr txBox="1"/>
            <p:nvPr/>
          </p:nvSpPr>
          <p:spPr>
            <a:xfrm>
              <a:off x="1145513" y="1968553"/>
              <a:ext cx="20900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Ползите от </a:t>
              </a:r>
              <a:r>
                <a:rPr lang="ru-RU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софтуера</a:t>
              </a:r>
              <a:r>
                <a:rPr lang="ru-RU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за </a:t>
              </a:r>
              <a:r>
                <a:rPr lang="ru-RU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всеки</a:t>
              </a:r>
              <a:r>
                <a:rPr lang="ru-RU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от </a:t>
              </a:r>
              <a:r>
                <a:rPr lang="ru-RU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екипа</a:t>
              </a:r>
              <a:r>
                <a:rPr lang="ru-RU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ви</a:t>
              </a:r>
              <a:endParaRPr lang="bg-B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Графика 31" descr="Глава със зъбни колела">
              <a:extLst>
                <a:ext uri="{FF2B5EF4-FFF2-40B4-BE49-F238E27FC236}">
                  <a16:creationId xmlns:a16="http://schemas.microsoft.com/office/drawing/2014/main" id="{8EA1B4CB-ECE6-2520-5E32-05E465E48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983233" y="4275465"/>
              <a:ext cx="460077" cy="460077"/>
            </a:xfrm>
            <a:prstGeom prst="rect">
              <a:avLst/>
            </a:prstGeom>
          </p:spPr>
        </p:pic>
      </p:grpSp>
      <p:grpSp>
        <p:nvGrpSpPr>
          <p:cNvPr id="9" name="Групиране 8">
            <a:extLst>
              <a:ext uri="{FF2B5EF4-FFF2-40B4-BE49-F238E27FC236}">
                <a16:creationId xmlns:a16="http://schemas.microsoft.com/office/drawing/2014/main" id="{A88A6DA2-DC20-9032-7BE3-E94DED97BF03}"/>
              </a:ext>
            </a:extLst>
          </p:cNvPr>
          <p:cNvGrpSpPr/>
          <p:nvPr/>
        </p:nvGrpSpPr>
        <p:grpSpPr>
          <a:xfrm>
            <a:off x="2887854" y="2214107"/>
            <a:ext cx="1656272" cy="2762553"/>
            <a:chOff x="2887854" y="2214107"/>
            <a:chExt cx="1656272" cy="2762553"/>
          </a:xfrm>
        </p:grpSpPr>
        <p:sp>
          <p:nvSpPr>
            <p:cNvPr id="22" name="Текстово поле 21">
              <a:extLst>
                <a:ext uri="{FF2B5EF4-FFF2-40B4-BE49-F238E27FC236}">
                  <a16:creationId xmlns:a16="http://schemas.microsoft.com/office/drawing/2014/main" id="{869051A8-A0D2-7ACC-B826-3A24B383FF60}"/>
                </a:ext>
              </a:extLst>
            </p:cNvPr>
            <p:cNvSpPr txBox="1"/>
            <p:nvPr/>
          </p:nvSpPr>
          <p:spPr>
            <a:xfrm>
              <a:off x="2887854" y="4053330"/>
              <a:ext cx="16562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sz="1800" dirty="0">
                  <a:solidFill>
                    <a:schemeClr val="lt1"/>
                  </a:solidFill>
                  <a:latin typeface="Arial" panose="020B0604020202020204" pitchFamily="34" charset="0"/>
                  <a:ea typeface="Open Sans Medium"/>
                  <a:cs typeface="Arial" panose="020B0604020202020204" pitchFamily="34" charset="0"/>
                  <a:sym typeface="Open Sans Medium"/>
                </a:rPr>
                <a:t>За какви производства е подходящ</a:t>
              </a:r>
              <a:endParaRPr lang="bg-BG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4" name="Графика 33" descr="Крушка и зъбно колело">
              <a:extLst>
                <a:ext uri="{FF2B5EF4-FFF2-40B4-BE49-F238E27FC236}">
                  <a16:creationId xmlns:a16="http://schemas.microsoft.com/office/drawing/2014/main" id="{3B4E367B-2382-7E54-D6BD-7C98A7D6E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455771" y="2214107"/>
              <a:ext cx="520439" cy="520439"/>
            </a:xfrm>
            <a:prstGeom prst="rect">
              <a:avLst/>
            </a:prstGeom>
          </p:spPr>
        </p:pic>
      </p:grpSp>
      <p:grpSp>
        <p:nvGrpSpPr>
          <p:cNvPr id="8" name="Групиране 7">
            <a:extLst>
              <a:ext uri="{FF2B5EF4-FFF2-40B4-BE49-F238E27FC236}">
                <a16:creationId xmlns:a16="http://schemas.microsoft.com/office/drawing/2014/main" id="{5F279430-9749-8D35-4FE5-8D12058215BE}"/>
              </a:ext>
            </a:extLst>
          </p:cNvPr>
          <p:cNvGrpSpPr/>
          <p:nvPr/>
        </p:nvGrpSpPr>
        <p:grpSpPr>
          <a:xfrm>
            <a:off x="7767666" y="2430217"/>
            <a:ext cx="922390" cy="2304427"/>
            <a:chOff x="7767666" y="2430217"/>
            <a:chExt cx="922390" cy="2304427"/>
          </a:xfrm>
        </p:grpSpPr>
        <p:sp>
          <p:nvSpPr>
            <p:cNvPr id="25" name="Текстово поле 24">
              <a:extLst>
                <a:ext uri="{FF2B5EF4-FFF2-40B4-BE49-F238E27FC236}">
                  <a16:creationId xmlns:a16="http://schemas.microsoft.com/office/drawing/2014/main" id="{4721D511-F592-D3B4-2297-0BE345E9160A}"/>
                </a:ext>
              </a:extLst>
            </p:cNvPr>
            <p:cNvSpPr txBox="1"/>
            <p:nvPr/>
          </p:nvSpPr>
          <p:spPr>
            <a:xfrm>
              <a:off x="7767666" y="2430217"/>
              <a:ext cx="9223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sz="1800" dirty="0">
                  <a:solidFill>
                    <a:schemeClr val="lt1"/>
                  </a:solidFill>
                  <a:latin typeface="Arial" panose="020B0604020202020204" pitchFamily="34" charset="0"/>
                  <a:ea typeface="Open Sans Medium"/>
                  <a:cs typeface="Arial" panose="020B0604020202020204" pitchFamily="34" charset="0"/>
                  <a:sym typeface="Open Sans Medium"/>
                </a:rPr>
                <a:t>За нас</a:t>
              </a:r>
              <a:endParaRPr lang="bg-BG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6" name="Графика 35" descr="Информация">
              <a:extLst>
                <a:ext uri="{FF2B5EF4-FFF2-40B4-BE49-F238E27FC236}">
                  <a16:creationId xmlns:a16="http://schemas.microsoft.com/office/drawing/2014/main" id="{899F85B2-D03A-3CEF-D142-50FC17BA4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017164" y="4263963"/>
              <a:ext cx="470681" cy="470681"/>
            </a:xfrm>
            <a:prstGeom prst="rect">
              <a:avLst/>
            </a:prstGeom>
          </p:spPr>
        </p:pic>
      </p:grpSp>
      <p:grpSp>
        <p:nvGrpSpPr>
          <p:cNvPr id="7" name="Групиране 6">
            <a:extLst>
              <a:ext uri="{FF2B5EF4-FFF2-40B4-BE49-F238E27FC236}">
                <a16:creationId xmlns:a16="http://schemas.microsoft.com/office/drawing/2014/main" id="{74A3796E-29C9-B46C-DEDB-B57BDF8238D8}"/>
              </a:ext>
            </a:extLst>
          </p:cNvPr>
          <p:cNvGrpSpPr/>
          <p:nvPr/>
        </p:nvGrpSpPr>
        <p:grpSpPr>
          <a:xfrm>
            <a:off x="5918469" y="2242587"/>
            <a:ext cx="1590136" cy="2457074"/>
            <a:chOff x="5918469" y="2242587"/>
            <a:chExt cx="1590136" cy="2457074"/>
          </a:xfrm>
        </p:grpSpPr>
        <p:sp>
          <p:nvSpPr>
            <p:cNvPr id="24" name="Текстово поле 23">
              <a:extLst>
                <a:ext uri="{FF2B5EF4-FFF2-40B4-BE49-F238E27FC236}">
                  <a16:creationId xmlns:a16="http://schemas.microsoft.com/office/drawing/2014/main" id="{03DF62A7-F014-F757-28A6-05E9BB23A54E}"/>
                </a:ext>
              </a:extLst>
            </p:cNvPr>
            <p:cNvSpPr txBox="1"/>
            <p:nvPr/>
          </p:nvSpPr>
          <p:spPr>
            <a:xfrm>
              <a:off x="5918469" y="4053330"/>
              <a:ext cx="15901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dirty="0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Open Sans Medium"/>
                </a:rPr>
                <a:t>Тест без ангажимент</a:t>
              </a:r>
              <a:endParaRPr lang="bg-BG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8" name="Графика 37" descr="Представям">
              <a:extLst>
                <a:ext uri="{FF2B5EF4-FFF2-40B4-BE49-F238E27FC236}">
                  <a16:creationId xmlns:a16="http://schemas.microsoft.com/office/drawing/2014/main" id="{68DBA8BA-BCC4-F3A2-C4E0-A8493DCF8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531213" y="2242587"/>
              <a:ext cx="402566" cy="402566"/>
            </a:xfrm>
            <a:prstGeom prst="rect">
              <a:avLst/>
            </a:prstGeom>
          </p:spPr>
        </p:pic>
      </p:grpSp>
      <p:sp>
        <p:nvSpPr>
          <p:cNvPr id="39" name="Текстово поле 38">
            <a:extLst>
              <a:ext uri="{FF2B5EF4-FFF2-40B4-BE49-F238E27FC236}">
                <a16:creationId xmlns:a16="http://schemas.microsoft.com/office/drawing/2014/main" id="{899EFC54-29E9-C2D7-DA47-553F4B0F3966}"/>
              </a:ext>
            </a:extLst>
          </p:cNvPr>
          <p:cNvSpPr txBox="1"/>
          <p:nvPr/>
        </p:nvSpPr>
        <p:spPr>
          <a:xfrm>
            <a:off x="6220516" y="6119346"/>
            <a:ext cx="25726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www.foodindustry.bg</a:t>
            </a:r>
            <a:endParaRPr lang="bg-BG" sz="2000" dirty="0">
              <a:solidFill>
                <a:srgbClr val="FFFFFF"/>
              </a:solidFill>
            </a:endParaRPr>
          </a:p>
        </p:txBody>
      </p:sp>
      <p:cxnSp>
        <p:nvCxnSpPr>
          <p:cNvPr id="40" name="Право съединение 39">
            <a:extLst>
              <a:ext uri="{FF2B5EF4-FFF2-40B4-BE49-F238E27FC236}">
                <a16:creationId xmlns:a16="http://schemas.microsoft.com/office/drawing/2014/main" id="{5B6B8A83-8E90-071E-E1E8-B4D1FFEDAECF}"/>
              </a:ext>
            </a:extLst>
          </p:cNvPr>
          <p:cNvCxnSpPr>
            <a:cxnSpLocks/>
          </p:cNvCxnSpPr>
          <p:nvPr/>
        </p:nvCxnSpPr>
        <p:spPr>
          <a:xfrm>
            <a:off x="6217568" y="6104860"/>
            <a:ext cx="2514601" cy="0"/>
          </a:xfrm>
          <a:prstGeom prst="line">
            <a:avLst/>
          </a:prstGeom>
          <a:ln>
            <a:solidFill>
              <a:srgbClr val="04AF5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813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CAC01F-3712-21E2-38DB-9E672A58D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авоъгълник: със заоблени ъгли 3">
            <a:extLst>
              <a:ext uri="{FF2B5EF4-FFF2-40B4-BE49-F238E27FC236}">
                <a16:creationId xmlns:a16="http://schemas.microsoft.com/office/drawing/2014/main" id="{2B38F41A-7BBA-72D5-292C-5760389F34CC}"/>
              </a:ext>
            </a:extLst>
          </p:cNvPr>
          <p:cNvSpPr/>
          <p:nvPr/>
        </p:nvSpPr>
        <p:spPr>
          <a:xfrm>
            <a:off x="415634" y="762001"/>
            <a:ext cx="3790604" cy="4596938"/>
          </a:xfrm>
          <a:prstGeom prst="roundRect">
            <a:avLst/>
          </a:prstGeom>
          <a:solidFill>
            <a:srgbClr val="181A2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ru-RU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Мениджърите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 качество</a:t>
            </a:r>
            <a:r>
              <a:rPr lang="ru-RU" dirty="0">
                <a:solidFill>
                  <a:srgbClr val="F68B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могат</a:t>
            </a:r>
            <a:r>
              <a:rPr lang="ru-RU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да </a:t>
            </a:r>
            <a:r>
              <a:rPr lang="ru-RU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идентифицират</a:t>
            </a:r>
            <a:r>
              <a:rPr lang="ru-RU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причините за брак, проследят тенденции при </a:t>
            </a:r>
            <a:r>
              <a:rPr lang="ru-RU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дефектите</a:t>
            </a:r>
            <a:r>
              <a:rPr lang="ru-RU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свържат</a:t>
            </a:r>
            <a:r>
              <a:rPr lang="ru-RU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проблемите</a:t>
            </a:r>
            <a:r>
              <a:rPr lang="ru-RU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</a:t>
            </a:r>
            <a:r>
              <a:rPr lang="ru-RU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конкретни</a:t>
            </a:r>
            <a:r>
              <a:rPr lang="ru-RU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машини</a:t>
            </a:r>
            <a:r>
              <a:rPr lang="ru-RU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оператори</a:t>
            </a:r>
            <a:r>
              <a:rPr lang="ru-RU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или смени. </a:t>
            </a:r>
            <a:r>
              <a:rPr lang="ru-RU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Интегрираните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чек </a:t>
            </a:r>
            <a:r>
              <a:rPr lang="ru-RU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листове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помагат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 </a:t>
            </a:r>
            <a:r>
              <a:rPr lang="ru-RU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прилагане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стандартни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процедури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гарантират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че </a:t>
            </a:r>
            <a:r>
              <a:rPr lang="ru-RU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важните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действия се </a:t>
            </a:r>
            <a:r>
              <a:rPr lang="ru-RU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изпълняват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документират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авоъгълник: със заоблени ъгли 4">
            <a:extLst>
              <a:ext uri="{FF2B5EF4-FFF2-40B4-BE49-F238E27FC236}">
                <a16:creationId xmlns:a16="http://schemas.microsoft.com/office/drawing/2014/main" id="{F30248E6-5D18-9C4F-3ED2-7EA985EFD9BB}"/>
              </a:ext>
            </a:extLst>
          </p:cNvPr>
          <p:cNvSpPr/>
          <p:nvPr/>
        </p:nvSpPr>
        <p:spPr>
          <a:xfrm>
            <a:off x="4937761" y="762001"/>
            <a:ext cx="3790605" cy="4596938"/>
          </a:xfrm>
          <a:prstGeom prst="roundRect">
            <a:avLst/>
          </a:prstGeom>
          <a:solidFill>
            <a:srgbClr val="F68B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ru-RU" sz="1800" b="0" dirty="0">
                <a:solidFill>
                  <a:srgbClr val="FFFFFF"/>
                </a:solidFill>
                <a:latin typeface="Arial"/>
              </a:rPr>
              <a:t>☑</a:t>
            </a:r>
            <a:r>
              <a:rPr lang="ru-RU" sz="1800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1800" b="0" dirty="0">
                <a:solidFill>
                  <a:srgbClr val="FFFFFF"/>
                </a:solidFill>
                <a:latin typeface="Arial"/>
              </a:rPr>
              <a:t>Данни за </a:t>
            </a:r>
            <a:r>
              <a:rPr lang="ru-RU" sz="1800" b="0" dirty="0" err="1">
                <a:solidFill>
                  <a:srgbClr val="FFFFFF"/>
                </a:solidFill>
                <a:latin typeface="Arial"/>
              </a:rPr>
              <a:t>дефекти</a:t>
            </a:r>
            <a:r>
              <a:rPr lang="ru-RU" sz="1800" b="0" dirty="0">
                <a:solidFill>
                  <a:srgbClr val="FFFFFF"/>
                </a:solidFill>
                <a:latin typeface="Arial"/>
              </a:rPr>
              <a:t> и </a:t>
            </a:r>
            <a:r>
              <a:rPr lang="ru-RU" sz="1800" b="0" dirty="0" err="1">
                <a:solidFill>
                  <a:srgbClr val="FFFFFF"/>
                </a:solidFill>
                <a:latin typeface="Arial"/>
              </a:rPr>
              <a:t>бракуване</a:t>
            </a:r>
            <a:endParaRPr lang="ru-RU" sz="1800" dirty="0">
              <a:solidFill>
                <a:srgbClr val="FFFFFF"/>
              </a:solidFill>
              <a:latin typeface="Arial"/>
            </a:endParaRPr>
          </a:p>
          <a:p>
            <a:pPr marL="0" indent="0" algn="ctr">
              <a:buNone/>
            </a:pPr>
            <a:endParaRPr lang="ru-RU" sz="1800" b="0" dirty="0">
              <a:solidFill>
                <a:srgbClr val="FFFFFF"/>
              </a:solidFill>
              <a:latin typeface="Arial"/>
            </a:endParaRPr>
          </a:p>
          <a:p>
            <a:pPr marL="0" indent="0" algn="ctr">
              <a:buNone/>
            </a:pPr>
            <a:r>
              <a:rPr lang="ru-RU" sz="1800" b="0" dirty="0">
                <a:solidFill>
                  <a:srgbClr val="FFFFFF"/>
                </a:solidFill>
                <a:latin typeface="Arial"/>
              </a:rPr>
              <a:t>☑ </a:t>
            </a:r>
            <a:r>
              <a:rPr lang="ru-RU" sz="1800" b="0" dirty="0" err="1">
                <a:solidFill>
                  <a:srgbClr val="FFFFFF"/>
                </a:solidFill>
                <a:latin typeface="Arial"/>
              </a:rPr>
              <a:t>Проследимост</a:t>
            </a:r>
            <a:r>
              <a:rPr lang="ru-RU" sz="1800" b="0" dirty="0">
                <a:solidFill>
                  <a:srgbClr val="FFFFFF"/>
                </a:solidFill>
                <a:latin typeface="Arial"/>
              </a:rPr>
              <a:t> на </a:t>
            </a:r>
            <a:r>
              <a:rPr lang="ru-RU" sz="1800" b="0" dirty="0" err="1">
                <a:solidFill>
                  <a:srgbClr val="FFFFFF"/>
                </a:solidFill>
                <a:latin typeface="Arial"/>
              </a:rPr>
              <a:t>параметри</a:t>
            </a:r>
            <a:endParaRPr lang="ru-RU" sz="1800" dirty="0">
              <a:solidFill>
                <a:srgbClr val="FFFFFF"/>
              </a:solidFill>
              <a:latin typeface="Arial"/>
            </a:endParaRPr>
          </a:p>
          <a:p>
            <a:pPr marL="0" indent="0" algn="ctr">
              <a:buNone/>
            </a:pPr>
            <a:endParaRPr lang="ru-RU" sz="1800" b="0" dirty="0">
              <a:solidFill>
                <a:srgbClr val="FFFFFF"/>
              </a:solidFill>
              <a:latin typeface="Arial"/>
            </a:endParaRPr>
          </a:p>
          <a:p>
            <a:pPr marL="0" indent="0" algn="ctr">
              <a:buNone/>
            </a:pPr>
            <a:r>
              <a:rPr lang="ru-RU" sz="1800" b="0" dirty="0">
                <a:solidFill>
                  <a:srgbClr val="FFFFFF"/>
                </a:solidFill>
                <a:latin typeface="Arial"/>
              </a:rPr>
              <a:t>☑ </a:t>
            </a:r>
            <a:r>
              <a:rPr lang="ru-RU" sz="1800" b="0" dirty="0" err="1">
                <a:solidFill>
                  <a:srgbClr val="FFFFFF"/>
                </a:solidFill>
                <a:latin typeface="Arial"/>
              </a:rPr>
              <a:t>Подобряване</a:t>
            </a:r>
            <a:r>
              <a:rPr lang="ru-RU" sz="1800" b="0" dirty="0">
                <a:solidFill>
                  <a:srgbClr val="FFFFFF"/>
                </a:solidFill>
                <a:latin typeface="Arial"/>
              </a:rPr>
              <a:t> на </a:t>
            </a:r>
            <a:r>
              <a:rPr lang="ru-RU" sz="1800" b="0" dirty="0" err="1">
                <a:solidFill>
                  <a:srgbClr val="FFFFFF"/>
                </a:solidFill>
                <a:latin typeface="Arial"/>
              </a:rPr>
              <a:t>самоконтрол</a:t>
            </a:r>
            <a:endParaRPr lang="ru-RU" sz="1800" b="0" dirty="0">
              <a:solidFill>
                <a:srgbClr val="FFFFFF"/>
              </a:solidFill>
              <a:latin typeface="Arial"/>
            </a:endParaRPr>
          </a:p>
          <a:p>
            <a:pPr marL="0" indent="0" algn="ctr">
              <a:buNone/>
            </a:pPr>
            <a:endParaRPr lang="ru-RU" sz="1800" b="0" dirty="0">
              <a:solidFill>
                <a:srgbClr val="FFFFFF"/>
              </a:solidFill>
              <a:latin typeface="Arial"/>
            </a:endParaRPr>
          </a:p>
          <a:p>
            <a:pPr marL="0" indent="0" algn="ctr">
              <a:buNone/>
            </a:pPr>
            <a:r>
              <a:rPr lang="ru-RU" sz="1800" b="0" dirty="0">
                <a:solidFill>
                  <a:srgbClr val="FFFFFF"/>
                </a:solidFill>
                <a:latin typeface="Arial"/>
              </a:rPr>
              <a:t>☑</a:t>
            </a:r>
            <a:r>
              <a:rPr lang="ru-RU" sz="1800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FFFFFF"/>
                </a:solidFill>
                <a:latin typeface="Arial"/>
              </a:rPr>
              <a:t>Съответствие</a:t>
            </a:r>
            <a:r>
              <a:rPr lang="ru-RU" sz="1800" b="0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FFFFFF"/>
                </a:solidFill>
                <a:latin typeface="Arial"/>
              </a:rPr>
              <a:t>със</a:t>
            </a:r>
            <a:r>
              <a:rPr lang="ru-RU" sz="1800" b="0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FFFFFF"/>
                </a:solidFill>
                <a:latin typeface="Arial"/>
              </a:rPr>
              <a:t>стандарти</a:t>
            </a:r>
            <a:r>
              <a:rPr lang="ru-RU" sz="1800" b="0" dirty="0">
                <a:solidFill>
                  <a:srgbClr val="FFFFFF"/>
                </a:solidFill>
                <a:latin typeface="Arial"/>
              </a:rPr>
              <a:t> (IFS, BRCGS, ISO)</a:t>
            </a:r>
          </a:p>
        </p:txBody>
      </p:sp>
      <p:sp>
        <p:nvSpPr>
          <p:cNvPr id="7" name="Правоъгълник: със заоблени ъгли 6">
            <a:extLst>
              <a:ext uri="{FF2B5EF4-FFF2-40B4-BE49-F238E27FC236}">
                <a16:creationId xmlns:a16="http://schemas.microsoft.com/office/drawing/2014/main" id="{D673BC6B-EFF8-1CAF-5953-BE46E8DE8219}"/>
              </a:ext>
            </a:extLst>
          </p:cNvPr>
          <p:cNvSpPr/>
          <p:nvPr/>
        </p:nvSpPr>
        <p:spPr>
          <a:xfrm>
            <a:off x="415634" y="5536277"/>
            <a:ext cx="8312729" cy="609600"/>
          </a:xfrm>
          <a:prstGeom prst="roundRect">
            <a:avLst>
              <a:gd name="adj" fmla="val 50000"/>
            </a:avLst>
          </a:prstGeom>
          <a:solidFill>
            <a:srgbClr val="181A2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67209226-BA3B-3BEA-BC33-D9C58D31418E}"/>
              </a:ext>
            </a:extLst>
          </p:cNvPr>
          <p:cNvSpPr/>
          <p:nvPr/>
        </p:nvSpPr>
        <p:spPr>
          <a:xfrm>
            <a:off x="6528266" y="5536277"/>
            <a:ext cx="609600" cy="609600"/>
          </a:xfrm>
          <a:prstGeom prst="ellipse">
            <a:avLst/>
          </a:prstGeom>
          <a:solidFill>
            <a:srgbClr val="F68B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178158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5B322A-43A6-C3AC-4270-9A77ECCB5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авоъгълник: със заоблени ъгли 3">
            <a:extLst>
              <a:ext uri="{FF2B5EF4-FFF2-40B4-BE49-F238E27FC236}">
                <a16:creationId xmlns:a16="http://schemas.microsoft.com/office/drawing/2014/main" id="{2BD8EFDB-C80A-C41A-5A99-240CB473588E}"/>
              </a:ext>
            </a:extLst>
          </p:cNvPr>
          <p:cNvSpPr/>
          <p:nvPr/>
        </p:nvSpPr>
        <p:spPr>
          <a:xfrm>
            <a:off x="415634" y="762001"/>
            <a:ext cx="3790604" cy="45969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ru-RU" sz="1800" dirty="0" err="1">
                <a:solidFill>
                  <a:srgbClr val="0071C1"/>
                </a:solidFill>
                <a:latin typeface="Arial"/>
              </a:rPr>
              <a:t>Производственият</a:t>
            </a:r>
            <a:r>
              <a:rPr lang="ru-RU" sz="1800" dirty="0">
                <a:solidFill>
                  <a:srgbClr val="0071C1"/>
                </a:solidFill>
                <a:latin typeface="Arial"/>
              </a:rPr>
              <a:t> </a:t>
            </a:r>
            <a:r>
              <a:rPr lang="ru-RU" sz="1800" dirty="0" err="1">
                <a:solidFill>
                  <a:srgbClr val="0071C1"/>
                </a:solidFill>
                <a:latin typeface="Arial"/>
              </a:rPr>
              <a:t>мениджър</a:t>
            </a:r>
            <a:r>
              <a:rPr lang="ru-RU" sz="1800" dirty="0">
                <a:solidFill>
                  <a:srgbClr val="0071C1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вижда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ясно кога и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защо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машините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спират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, колко продукция е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изгубена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, и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може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лесно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да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приоритизира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действията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си.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Софтуерът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предоставя подробна разбивка на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работата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по линии,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оператори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и смени.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Това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помага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за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по-добро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планиране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и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мотивиране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на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екипа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чрез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прозрачност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  <p:sp>
        <p:nvSpPr>
          <p:cNvPr id="5" name="Правоъгълник: със заоблени ъгли 4">
            <a:extLst>
              <a:ext uri="{FF2B5EF4-FFF2-40B4-BE49-F238E27FC236}">
                <a16:creationId xmlns:a16="http://schemas.microsoft.com/office/drawing/2014/main" id="{DB3DB5B7-46A0-7F1B-8023-31B63CED817A}"/>
              </a:ext>
            </a:extLst>
          </p:cNvPr>
          <p:cNvSpPr/>
          <p:nvPr/>
        </p:nvSpPr>
        <p:spPr>
          <a:xfrm>
            <a:off x="4937764" y="762001"/>
            <a:ext cx="3790605" cy="4596938"/>
          </a:xfrm>
          <a:prstGeom prst="roundRect">
            <a:avLst/>
          </a:prstGeom>
          <a:solidFill>
            <a:srgbClr val="181A2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ru-RU" sz="1800" b="0" dirty="0">
                <a:solidFill>
                  <a:srgbClr val="000000"/>
                </a:solidFill>
                <a:latin typeface="Arial"/>
              </a:rPr>
              <a:t>☑</a:t>
            </a:r>
            <a:r>
              <a:rPr lang="ru-RU" sz="18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Мониторинг по линии, смени и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оператори</a:t>
            </a:r>
            <a:endParaRPr lang="en-US" sz="1800" b="0" dirty="0">
              <a:solidFill>
                <a:srgbClr val="000000"/>
              </a:solidFill>
              <a:latin typeface="Arial"/>
            </a:endParaRPr>
          </a:p>
          <a:p>
            <a:pPr marL="0" indent="0" algn="ctr">
              <a:buNone/>
            </a:pPr>
            <a:endParaRPr lang="ru-RU" sz="1800" b="0" dirty="0">
              <a:solidFill>
                <a:srgbClr val="000000"/>
              </a:solidFill>
              <a:latin typeface="Arial"/>
            </a:endParaRPr>
          </a:p>
          <a:p>
            <a:pPr marL="0" indent="0" algn="ctr">
              <a:buNone/>
            </a:pPr>
            <a:r>
              <a:rPr lang="ru-RU" sz="1800" b="0" dirty="0">
                <a:solidFill>
                  <a:srgbClr val="000000"/>
                </a:solidFill>
                <a:latin typeface="Arial"/>
              </a:rPr>
              <a:t>☑</a:t>
            </a:r>
            <a:r>
              <a:rPr lang="ru-RU" sz="18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Данни за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спирания</a:t>
            </a:r>
            <a:endParaRPr lang="en-US" sz="1800" b="0" dirty="0">
              <a:solidFill>
                <a:srgbClr val="000000"/>
              </a:solidFill>
              <a:latin typeface="Arial"/>
            </a:endParaRPr>
          </a:p>
          <a:p>
            <a:pPr marL="0" indent="0" algn="ctr">
              <a:buNone/>
            </a:pPr>
            <a:endParaRPr lang="ru-RU" sz="1800" b="0" dirty="0">
              <a:solidFill>
                <a:srgbClr val="000000"/>
              </a:solidFill>
              <a:latin typeface="Arial"/>
            </a:endParaRPr>
          </a:p>
          <a:p>
            <a:pPr marL="0" indent="0" algn="ctr">
              <a:buNone/>
            </a:pPr>
            <a:r>
              <a:rPr lang="ru-RU" sz="1800" b="0" dirty="0">
                <a:solidFill>
                  <a:srgbClr val="000000"/>
                </a:solidFill>
                <a:latin typeface="Arial"/>
              </a:rPr>
              <a:t>☑</a:t>
            </a:r>
            <a:r>
              <a:rPr lang="ru-RU" sz="18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Капацитетно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планиране</a:t>
            </a:r>
            <a:endParaRPr lang="en-US" sz="1800" b="0" dirty="0">
              <a:solidFill>
                <a:srgbClr val="000000"/>
              </a:solidFill>
              <a:latin typeface="Arial"/>
            </a:endParaRPr>
          </a:p>
          <a:p>
            <a:pPr marL="0" indent="0" algn="ctr">
              <a:buNone/>
            </a:pPr>
            <a:endParaRPr lang="ru-RU" sz="1800" b="0" dirty="0">
              <a:solidFill>
                <a:srgbClr val="000000"/>
              </a:solidFill>
              <a:latin typeface="Arial"/>
            </a:endParaRPr>
          </a:p>
          <a:p>
            <a:pPr marL="0" indent="0" algn="ctr">
              <a:buNone/>
            </a:pPr>
            <a:r>
              <a:rPr lang="ru-RU" sz="1800" b="0" dirty="0">
                <a:solidFill>
                  <a:srgbClr val="000000"/>
                </a:solidFill>
                <a:latin typeface="Arial"/>
              </a:rPr>
              <a:t>☑</a:t>
            </a:r>
            <a:r>
              <a:rPr lang="ru-RU" sz="18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Мотивиране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на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екипа</a:t>
            </a:r>
            <a:endParaRPr lang="ru-RU" sz="1800" b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Правоъгълник: със заоблени ъгли 6">
            <a:extLst>
              <a:ext uri="{FF2B5EF4-FFF2-40B4-BE49-F238E27FC236}">
                <a16:creationId xmlns:a16="http://schemas.microsoft.com/office/drawing/2014/main" id="{885B0BF3-1568-EA0A-CEC2-BF92A072678B}"/>
              </a:ext>
            </a:extLst>
          </p:cNvPr>
          <p:cNvSpPr/>
          <p:nvPr/>
        </p:nvSpPr>
        <p:spPr>
          <a:xfrm>
            <a:off x="415634" y="5536277"/>
            <a:ext cx="8312729" cy="609600"/>
          </a:xfrm>
          <a:prstGeom prst="roundRect">
            <a:avLst>
              <a:gd name="adj" fmla="val 50000"/>
            </a:avLst>
          </a:prstGeom>
          <a:solidFill>
            <a:srgbClr val="181A2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4910707A-DCE9-20BE-B7F1-6A319C4959AA}"/>
              </a:ext>
            </a:extLst>
          </p:cNvPr>
          <p:cNvSpPr/>
          <p:nvPr/>
        </p:nvSpPr>
        <p:spPr>
          <a:xfrm>
            <a:off x="2006136" y="5536277"/>
            <a:ext cx="609600" cy="6096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502325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2000">
        <p159:morph option="byObject"/>
      </p:transition>
    </mc:Choice>
    <mc:Fallback xmlns="">
      <p:transition spd="slow" advClick="0" advTm="1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2C0C09-6632-F2C2-0909-4845E6F76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авоъгълник: със заоблени ъгли 3">
            <a:extLst>
              <a:ext uri="{FF2B5EF4-FFF2-40B4-BE49-F238E27FC236}">
                <a16:creationId xmlns:a16="http://schemas.microsoft.com/office/drawing/2014/main" id="{A02FDDDB-6AD9-10FB-0C95-3E8441D5420B}"/>
              </a:ext>
            </a:extLst>
          </p:cNvPr>
          <p:cNvSpPr/>
          <p:nvPr/>
        </p:nvSpPr>
        <p:spPr>
          <a:xfrm>
            <a:off x="415634" y="762001"/>
            <a:ext cx="3790604" cy="4596938"/>
          </a:xfrm>
          <a:prstGeom prst="roundRect">
            <a:avLst/>
          </a:prstGeom>
          <a:solidFill>
            <a:srgbClr val="181A2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ru-RU" dirty="0" err="1">
                <a:solidFill>
                  <a:schemeClr val="tx1"/>
                </a:solidFill>
                <a:latin typeface="Arial"/>
              </a:rPr>
              <a:t>Производственият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мениджър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b="0" dirty="0" err="1">
                <a:solidFill>
                  <a:srgbClr val="000000"/>
                </a:solidFill>
                <a:latin typeface="Arial"/>
              </a:rPr>
              <a:t>вижда</a:t>
            </a:r>
            <a:r>
              <a:rPr lang="ru-RU" b="0" dirty="0">
                <a:solidFill>
                  <a:srgbClr val="000000"/>
                </a:solidFill>
                <a:latin typeface="Arial"/>
              </a:rPr>
              <a:t> ясно кога и </a:t>
            </a:r>
            <a:r>
              <a:rPr lang="ru-RU" b="0" dirty="0" err="1">
                <a:solidFill>
                  <a:srgbClr val="000000"/>
                </a:solidFill>
                <a:latin typeface="Arial"/>
              </a:rPr>
              <a:t>защо</a:t>
            </a:r>
            <a:r>
              <a:rPr lang="ru-RU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b="0" dirty="0" err="1">
                <a:solidFill>
                  <a:srgbClr val="000000"/>
                </a:solidFill>
                <a:latin typeface="Arial"/>
              </a:rPr>
              <a:t>машините</a:t>
            </a:r>
            <a:r>
              <a:rPr lang="ru-RU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b="0" dirty="0" err="1">
                <a:solidFill>
                  <a:srgbClr val="000000"/>
                </a:solidFill>
                <a:latin typeface="Arial"/>
              </a:rPr>
              <a:t>спират</a:t>
            </a:r>
            <a:r>
              <a:rPr lang="ru-RU" b="0" dirty="0">
                <a:solidFill>
                  <a:srgbClr val="000000"/>
                </a:solidFill>
                <a:latin typeface="Arial"/>
              </a:rPr>
              <a:t>, колко продукция е </a:t>
            </a:r>
            <a:r>
              <a:rPr lang="ru-RU" b="0" dirty="0" err="1">
                <a:solidFill>
                  <a:srgbClr val="000000"/>
                </a:solidFill>
                <a:latin typeface="Arial"/>
              </a:rPr>
              <a:t>изгубена</a:t>
            </a:r>
            <a:r>
              <a:rPr lang="ru-RU" b="0" dirty="0">
                <a:solidFill>
                  <a:srgbClr val="000000"/>
                </a:solidFill>
                <a:latin typeface="Arial"/>
              </a:rPr>
              <a:t>, и </a:t>
            </a:r>
            <a:r>
              <a:rPr lang="ru-RU" b="0" dirty="0" err="1">
                <a:solidFill>
                  <a:srgbClr val="000000"/>
                </a:solidFill>
                <a:latin typeface="Arial"/>
              </a:rPr>
              <a:t>може</a:t>
            </a:r>
            <a:r>
              <a:rPr lang="ru-RU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b="0" dirty="0" err="1">
                <a:solidFill>
                  <a:srgbClr val="000000"/>
                </a:solidFill>
                <a:latin typeface="Arial"/>
              </a:rPr>
              <a:t>лесно</a:t>
            </a:r>
            <a:r>
              <a:rPr lang="ru-RU" b="0" dirty="0">
                <a:solidFill>
                  <a:srgbClr val="000000"/>
                </a:solidFill>
                <a:latin typeface="Arial"/>
              </a:rPr>
              <a:t> да </a:t>
            </a:r>
            <a:r>
              <a:rPr lang="ru-RU" b="0" dirty="0" err="1">
                <a:solidFill>
                  <a:srgbClr val="000000"/>
                </a:solidFill>
                <a:latin typeface="Arial"/>
              </a:rPr>
              <a:t>приоритизира</a:t>
            </a:r>
            <a:r>
              <a:rPr lang="ru-RU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b="0" dirty="0" err="1">
                <a:solidFill>
                  <a:srgbClr val="000000"/>
                </a:solidFill>
                <a:latin typeface="Arial"/>
              </a:rPr>
              <a:t>действията</a:t>
            </a:r>
            <a:r>
              <a:rPr lang="ru-RU" b="0" dirty="0">
                <a:solidFill>
                  <a:srgbClr val="000000"/>
                </a:solidFill>
                <a:latin typeface="Arial"/>
              </a:rPr>
              <a:t> си. </a:t>
            </a:r>
            <a:r>
              <a:rPr lang="ru-RU" b="0" dirty="0" err="1">
                <a:solidFill>
                  <a:srgbClr val="000000"/>
                </a:solidFill>
                <a:latin typeface="Arial"/>
              </a:rPr>
              <a:t>Софтуерът</a:t>
            </a:r>
            <a:r>
              <a:rPr lang="ru-RU" b="0" dirty="0">
                <a:solidFill>
                  <a:srgbClr val="000000"/>
                </a:solidFill>
                <a:latin typeface="Arial"/>
              </a:rPr>
              <a:t> предоставя подробна разбивка на </a:t>
            </a:r>
            <a:r>
              <a:rPr lang="ru-RU" b="0" dirty="0" err="1">
                <a:solidFill>
                  <a:srgbClr val="000000"/>
                </a:solidFill>
                <a:latin typeface="Arial"/>
              </a:rPr>
              <a:t>работата</a:t>
            </a:r>
            <a:r>
              <a:rPr lang="ru-RU" b="0" dirty="0">
                <a:solidFill>
                  <a:srgbClr val="000000"/>
                </a:solidFill>
                <a:latin typeface="Arial"/>
              </a:rPr>
              <a:t> по линии, </a:t>
            </a:r>
            <a:r>
              <a:rPr lang="ru-RU" b="0" dirty="0" err="1">
                <a:solidFill>
                  <a:srgbClr val="000000"/>
                </a:solidFill>
                <a:latin typeface="Arial"/>
              </a:rPr>
              <a:t>оператори</a:t>
            </a:r>
            <a:r>
              <a:rPr lang="ru-RU" b="0" dirty="0">
                <a:solidFill>
                  <a:srgbClr val="000000"/>
                </a:solidFill>
                <a:latin typeface="Arial"/>
              </a:rPr>
              <a:t> и смени. </a:t>
            </a:r>
            <a:r>
              <a:rPr lang="ru-RU" b="0" dirty="0" err="1">
                <a:solidFill>
                  <a:srgbClr val="000000"/>
                </a:solidFill>
                <a:latin typeface="Arial"/>
              </a:rPr>
              <a:t>Това</a:t>
            </a:r>
            <a:r>
              <a:rPr lang="ru-RU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b="0" dirty="0" err="1">
                <a:solidFill>
                  <a:srgbClr val="000000"/>
                </a:solidFill>
                <a:latin typeface="Arial"/>
              </a:rPr>
              <a:t>помага</a:t>
            </a:r>
            <a:r>
              <a:rPr lang="ru-RU" b="0" dirty="0">
                <a:solidFill>
                  <a:srgbClr val="000000"/>
                </a:solidFill>
                <a:latin typeface="Arial"/>
              </a:rPr>
              <a:t> за </a:t>
            </a:r>
            <a:r>
              <a:rPr lang="ru-RU" b="0" dirty="0" err="1">
                <a:solidFill>
                  <a:srgbClr val="000000"/>
                </a:solidFill>
                <a:latin typeface="Arial"/>
              </a:rPr>
              <a:t>по-добро</a:t>
            </a:r>
            <a:r>
              <a:rPr lang="ru-RU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b="0" dirty="0" err="1">
                <a:solidFill>
                  <a:srgbClr val="000000"/>
                </a:solidFill>
                <a:latin typeface="Arial"/>
              </a:rPr>
              <a:t>планиране</a:t>
            </a:r>
            <a:r>
              <a:rPr lang="ru-RU" b="0" dirty="0">
                <a:solidFill>
                  <a:srgbClr val="000000"/>
                </a:solidFill>
                <a:latin typeface="Arial"/>
              </a:rPr>
              <a:t> и </a:t>
            </a:r>
            <a:r>
              <a:rPr lang="ru-RU" b="0" dirty="0" err="1">
                <a:solidFill>
                  <a:srgbClr val="000000"/>
                </a:solidFill>
                <a:latin typeface="Arial"/>
              </a:rPr>
              <a:t>мотивиране</a:t>
            </a:r>
            <a:r>
              <a:rPr lang="ru-RU" b="0" dirty="0">
                <a:solidFill>
                  <a:srgbClr val="000000"/>
                </a:solidFill>
                <a:latin typeface="Arial"/>
              </a:rPr>
              <a:t> на </a:t>
            </a:r>
            <a:r>
              <a:rPr lang="ru-RU" b="0" dirty="0" err="1">
                <a:solidFill>
                  <a:srgbClr val="000000"/>
                </a:solidFill>
                <a:latin typeface="Arial"/>
              </a:rPr>
              <a:t>екипа</a:t>
            </a:r>
            <a:r>
              <a:rPr lang="ru-RU" b="0" dirty="0">
                <a:solidFill>
                  <a:srgbClr val="000000"/>
                </a:solidFill>
                <a:latin typeface="Arial"/>
              </a:rPr>
              <a:t> чрез </a:t>
            </a:r>
            <a:r>
              <a:rPr lang="ru-RU" b="0" dirty="0" err="1">
                <a:solidFill>
                  <a:srgbClr val="000000"/>
                </a:solidFill>
                <a:latin typeface="Arial"/>
              </a:rPr>
              <a:t>прозрачност</a:t>
            </a:r>
            <a:r>
              <a:rPr lang="ru-RU" b="0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  <p:sp>
        <p:nvSpPr>
          <p:cNvPr id="5" name="Правоъгълник: със заоблени ъгли 4">
            <a:extLst>
              <a:ext uri="{FF2B5EF4-FFF2-40B4-BE49-F238E27FC236}">
                <a16:creationId xmlns:a16="http://schemas.microsoft.com/office/drawing/2014/main" id="{96DC8D41-FF90-9202-5457-E260E105326C}"/>
              </a:ext>
            </a:extLst>
          </p:cNvPr>
          <p:cNvSpPr/>
          <p:nvPr/>
        </p:nvSpPr>
        <p:spPr>
          <a:xfrm>
            <a:off x="4937761" y="762001"/>
            <a:ext cx="3790605" cy="4596938"/>
          </a:xfrm>
          <a:prstGeom prst="roundRect">
            <a:avLst/>
          </a:prstGeom>
          <a:solidFill>
            <a:srgbClr val="0071C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ru-RU" sz="1800" b="0" dirty="0">
                <a:solidFill>
                  <a:schemeClr val="bg1"/>
                </a:solidFill>
                <a:latin typeface="Arial"/>
              </a:rPr>
              <a:t>☑</a:t>
            </a:r>
            <a:r>
              <a:rPr lang="ru-RU" sz="1800" dirty="0">
                <a:solidFill>
                  <a:schemeClr val="bg1"/>
                </a:solidFill>
                <a:latin typeface="Arial"/>
              </a:rPr>
              <a:t> </a:t>
            </a:r>
            <a:r>
              <a:rPr lang="ru-RU" sz="1800" b="0" dirty="0">
                <a:solidFill>
                  <a:schemeClr val="bg1"/>
                </a:solidFill>
                <a:latin typeface="Arial"/>
              </a:rPr>
              <a:t>Мониторинг по линии, смени и </a:t>
            </a:r>
            <a:r>
              <a:rPr lang="ru-RU" sz="1800" b="0" dirty="0" err="1">
                <a:solidFill>
                  <a:schemeClr val="bg1"/>
                </a:solidFill>
                <a:latin typeface="Arial"/>
              </a:rPr>
              <a:t>оператори</a:t>
            </a:r>
            <a:endParaRPr lang="en-US" sz="1800" b="0" dirty="0">
              <a:solidFill>
                <a:schemeClr val="bg1"/>
              </a:solidFill>
              <a:latin typeface="Arial"/>
            </a:endParaRPr>
          </a:p>
          <a:p>
            <a:pPr marL="0" indent="0" algn="ctr">
              <a:buNone/>
            </a:pPr>
            <a:endParaRPr lang="ru-RU" sz="1800" b="0" dirty="0">
              <a:solidFill>
                <a:schemeClr val="bg1"/>
              </a:solidFill>
              <a:latin typeface="Arial"/>
            </a:endParaRPr>
          </a:p>
          <a:p>
            <a:pPr marL="0" indent="0" algn="ctr">
              <a:buNone/>
            </a:pPr>
            <a:r>
              <a:rPr lang="ru-RU" sz="1800" b="0" dirty="0">
                <a:solidFill>
                  <a:schemeClr val="bg1"/>
                </a:solidFill>
                <a:latin typeface="Arial"/>
              </a:rPr>
              <a:t>☑</a:t>
            </a:r>
            <a:r>
              <a:rPr lang="ru-RU" sz="1800" dirty="0">
                <a:solidFill>
                  <a:schemeClr val="bg1"/>
                </a:solidFill>
                <a:latin typeface="Arial"/>
              </a:rPr>
              <a:t> </a:t>
            </a:r>
            <a:r>
              <a:rPr lang="ru-RU" sz="1800" b="0" dirty="0">
                <a:solidFill>
                  <a:schemeClr val="bg1"/>
                </a:solidFill>
                <a:latin typeface="Arial"/>
              </a:rPr>
              <a:t>Данни за </a:t>
            </a:r>
            <a:r>
              <a:rPr lang="ru-RU" sz="1800" b="0" dirty="0" err="1">
                <a:solidFill>
                  <a:schemeClr val="bg1"/>
                </a:solidFill>
                <a:latin typeface="Arial"/>
              </a:rPr>
              <a:t>спирания</a:t>
            </a:r>
            <a:endParaRPr lang="en-US" sz="1800" b="0" dirty="0">
              <a:solidFill>
                <a:schemeClr val="bg1"/>
              </a:solidFill>
              <a:latin typeface="Arial"/>
            </a:endParaRPr>
          </a:p>
          <a:p>
            <a:pPr marL="0" indent="0" algn="ctr">
              <a:buNone/>
            </a:pPr>
            <a:endParaRPr lang="ru-RU" sz="1800" b="0" dirty="0">
              <a:solidFill>
                <a:schemeClr val="bg1"/>
              </a:solidFill>
              <a:latin typeface="Arial"/>
            </a:endParaRPr>
          </a:p>
          <a:p>
            <a:pPr marL="0" indent="0" algn="ctr">
              <a:buNone/>
            </a:pPr>
            <a:r>
              <a:rPr lang="ru-RU" sz="1800" b="0" dirty="0">
                <a:solidFill>
                  <a:schemeClr val="bg1"/>
                </a:solidFill>
                <a:latin typeface="Arial"/>
              </a:rPr>
              <a:t>☑</a:t>
            </a:r>
            <a:r>
              <a:rPr lang="ru-RU" sz="1800" dirty="0">
                <a:solidFill>
                  <a:schemeClr val="bg1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chemeClr val="bg1"/>
                </a:solidFill>
                <a:latin typeface="Arial"/>
              </a:rPr>
              <a:t>Капацитетно</a:t>
            </a:r>
            <a:r>
              <a:rPr lang="ru-RU" sz="1800" b="0" dirty="0">
                <a:solidFill>
                  <a:schemeClr val="bg1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chemeClr val="bg1"/>
                </a:solidFill>
                <a:latin typeface="Arial"/>
              </a:rPr>
              <a:t>планиране</a:t>
            </a:r>
            <a:endParaRPr lang="en-US" sz="1800" b="0" dirty="0">
              <a:solidFill>
                <a:schemeClr val="bg1"/>
              </a:solidFill>
              <a:latin typeface="Arial"/>
            </a:endParaRPr>
          </a:p>
          <a:p>
            <a:pPr marL="0" indent="0" algn="ctr">
              <a:buNone/>
            </a:pPr>
            <a:endParaRPr lang="ru-RU" sz="1800" b="0" dirty="0">
              <a:solidFill>
                <a:schemeClr val="bg1"/>
              </a:solidFill>
              <a:latin typeface="Arial"/>
            </a:endParaRPr>
          </a:p>
          <a:p>
            <a:pPr marL="0" indent="0" algn="ctr">
              <a:buNone/>
            </a:pPr>
            <a:r>
              <a:rPr lang="ru-RU" sz="1800" b="0" dirty="0">
                <a:solidFill>
                  <a:schemeClr val="bg1"/>
                </a:solidFill>
                <a:latin typeface="Arial"/>
              </a:rPr>
              <a:t>☑</a:t>
            </a:r>
            <a:r>
              <a:rPr lang="ru-RU" sz="1800" dirty="0">
                <a:solidFill>
                  <a:schemeClr val="bg1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chemeClr val="bg1"/>
                </a:solidFill>
                <a:latin typeface="Arial"/>
              </a:rPr>
              <a:t>Мотивиране</a:t>
            </a:r>
            <a:r>
              <a:rPr lang="ru-RU" sz="1800" b="0" dirty="0">
                <a:solidFill>
                  <a:schemeClr val="bg1"/>
                </a:solidFill>
                <a:latin typeface="Arial"/>
              </a:rPr>
              <a:t> на </a:t>
            </a:r>
            <a:r>
              <a:rPr lang="ru-RU" sz="1800" b="0" dirty="0" err="1">
                <a:solidFill>
                  <a:schemeClr val="bg1"/>
                </a:solidFill>
                <a:latin typeface="Arial"/>
              </a:rPr>
              <a:t>екипа</a:t>
            </a:r>
            <a:endParaRPr lang="ru-RU" sz="1800" b="0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7" name="Правоъгълник: със заоблени ъгли 6">
            <a:extLst>
              <a:ext uri="{FF2B5EF4-FFF2-40B4-BE49-F238E27FC236}">
                <a16:creationId xmlns:a16="http://schemas.microsoft.com/office/drawing/2014/main" id="{87ACC01D-9B9E-D14B-8BBD-62FD9503E087}"/>
              </a:ext>
            </a:extLst>
          </p:cNvPr>
          <p:cNvSpPr/>
          <p:nvPr/>
        </p:nvSpPr>
        <p:spPr>
          <a:xfrm>
            <a:off x="415634" y="5536277"/>
            <a:ext cx="8312729" cy="609600"/>
          </a:xfrm>
          <a:prstGeom prst="roundRect">
            <a:avLst>
              <a:gd name="adj" fmla="val 50000"/>
            </a:avLst>
          </a:prstGeom>
          <a:solidFill>
            <a:srgbClr val="181A2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123A92DE-BDD1-DBD9-A385-5E9EBAB59FBC}"/>
              </a:ext>
            </a:extLst>
          </p:cNvPr>
          <p:cNvSpPr/>
          <p:nvPr/>
        </p:nvSpPr>
        <p:spPr>
          <a:xfrm>
            <a:off x="6528266" y="5536277"/>
            <a:ext cx="609600" cy="609600"/>
          </a:xfrm>
          <a:prstGeom prst="ellipse">
            <a:avLst/>
          </a:prstGeom>
          <a:solidFill>
            <a:srgbClr val="0071C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39538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887CE1-7E23-F1D5-F7ED-11BB6878B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авоъгълник: със заоблени ъгли 3">
            <a:extLst>
              <a:ext uri="{FF2B5EF4-FFF2-40B4-BE49-F238E27FC236}">
                <a16:creationId xmlns:a16="http://schemas.microsoft.com/office/drawing/2014/main" id="{2DEE8E4C-5C05-13AA-1BBD-CA93A24C41EB}"/>
              </a:ext>
            </a:extLst>
          </p:cNvPr>
          <p:cNvSpPr/>
          <p:nvPr/>
        </p:nvSpPr>
        <p:spPr>
          <a:xfrm>
            <a:off x="415634" y="762001"/>
            <a:ext cx="3790604" cy="45969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ru-RU" sz="1800" b="0" dirty="0">
                <a:solidFill>
                  <a:srgbClr val="000000"/>
                </a:solidFill>
                <a:latin typeface="Arial"/>
              </a:rPr>
              <a:t>OEE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софтуерът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сигнализира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за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често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повтарящи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се аварии и аномалии.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Това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позволява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на </a:t>
            </a:r>
            <a:r>
              <a:rPr lang="ru-RU" sz="1800" dirty="0" err="1">
                <a:solidFill>
                  <a:srgbClr val="FF0000"/>
                </a:solidFill>
                <a:latin typeface="Arial"/>
              </a:rPr>
              <a:t>техниците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да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реагират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бързо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, да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извършват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превантивна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поддръжка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и да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намалят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времето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за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престой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.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Историята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на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спиранията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улеснява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диагностиката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и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ускорява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отстраняването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на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проблеми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  <p:sp>
        <p:nvSpPr>
          <p:cNvPr id="5" name="Правоъгълник: със заоблени ъгли 4">
            <a:extLst>
              <a:ext uri="{FF2B5EF4-FFF2-40B4-BE49-F238E27FC236}">
                <a16:creationId xmlns:a16="http://schemas.microsoft.com/office/drawing/2014/main" id="{5387D9F0-55EF-3AA4-368E-28DC94CBF349}"/>
              </a:ext>
            </a:extLst>
          </p:cNvPr>
          <p:cNvSpPr/>
          <p:nvPr/>
        </p:nvSpPr>
        <p:spPr>
          <a:xfrm>
            <a:off x="4937764" y="762001"/>
            <a:ext cx="3790605" cy="4596938"/>
          </a:xfrm>
          <a:prstGeom prst="roundRect">
            <a:avLst/>
          </a:prstGeom>
          <a:solidFill>
            <a:srgbClr val="181A2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ru-RU" sz="1800" b="0" dirty="0">
                <a:solidFill>
                  <a:srgbClr val="000000"/>
                </a:solidFill>
                <a:latin typeface="Arial"/>
              </a:rPr>
              <a:t>☑</a:t>
            </a:r>
            <a:r>
              <a:rPr lang="ru-RU" sz="18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Известия за аварии</a:t>
            </a:r>
            <a:endParaRPr lang="en-US" sz="1800" b="0" dirty="0">
              <a:solidFill>
                <a:srgbClr val="000000"/>
              </a:solidFill>
              <a:latin typeface="Arial"/>
            </a:endParaRPr>
          </a:p>
          <a:p>
            <a:pPr marL="0" indent="0" algn="ctr">
              <a:buNone/>
            </a:pPr>
            <a:endParaRPr lang="ru-RU" sz="1800" b="0" dirty="0">
              <a:solidFill>
                <a:srgbClr val="000000"/>
              </a:solidFill>
              <a:latin typeface="Arial"/>
            </a:endParaRPr>
          </a:p>
          <a:p>
            <a:pPr marL="0" indent="0" algn="ctr">
              <a:buNone/>
            </a:pPr>
            <a:r>
              <a:rPr lang="ru-RU" sz="1800" b="0" dirty="0">
                <a:solidFill>
                  <a:srgbClr val="000000"/>
                </a:solidFill>
                <a:latin typeface="Arial"/>
              </a:rPr>
              <a:t>☑</a:t>
            </a:r>
            <a:r>
              <a:rPr lang="ru-RU" sz="18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Бърза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диагностика</a:t>
            </a:r>
            <a:endParaRPr lang="en-US" sz="1800" b="0" dirty="0">
              <a:solidFill>
                <a:srgbClr val="000000"/>
              </a:solidFill>
              <a:latin typeface="Arial"/>
            </a:endParaRPr>
          </a:p>
          <a:p>
            <a:pPr marL="0" indent="0" algn="ctr">
              <a:buNone/>
            </a:pPr>
            <a:endParaRPr lang="ru-RU" sz="1800" b="0" dirty="0">
              <a:solidFill>
                <a:srgbClr val="000000"/>
              </a:solidFill>
              <a:latin typeface="Arial"/>
            </a:endParaRPr>
          </a:p>
          <a:p>
            <a:pPr marL="0" indent="0" algn="ctr">
              <a:buNone/>
            </a:pPr>
            <a:r>
              <a:rPr lang="ru-RU" sz="1800" b="0" dirty="0">
                <a:solidFill>
                  <a:srgbClr val="000000"/>
                </a:solidFill>
                <a:latin typeface="Arial"/>
              </a:rPr>
              <a:t>☑</a:t>
            </a:r>
            <a:r>
              <a:rPr lang="ru-RU" sz="18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Подобрена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превенция</a:t>
            </a:r>
            <a:endParaRPr lang="en-US" sz="1800" b="0" dirty="0">
              <a:solidFill>
                <a:srgbClr val="000000"/>
              </a:solidFill>
              <a:latin typeface="Arial"/>
            </a:endParaRPr>
          </a:p>
          <a:p>
            <a:pPr marL="0" indent="0" algn="ctr">
              <a:buNone/>
            </a:pPr>
            <a:endParaRPr lang="ru-RU" sz="1800" b="0" dirty="0">
              <a:solidFill>
                <a:srgbClr val="000000"/>
              </a:solidFill>
              <a:latin typeface="Arial"/>
            </a:endParaRPr>
          </a:p>
          <a:p>
            <a:pPr marL="0" indent="0" algn="ctr">
              <a:buNone/>
            </a:pPr>
            <a:r>
              <a:rPr lang="ru-RU" sz="1800" b="0" dirty="0">
                <a:solidFill>
                  <a:srgbClr val="000000"/>
                </a:solidFill>
                <a:latin typeface="Arial"/>
              </a:rPr>
              <a:t>☑</a:t>
            </a:r>
            <a:r>
              <a:rPr lang="ru-RU" sz="18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По-кратко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време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за реакция</a:t>
            </a:r>
          </a:p>
        </p:txBody>
      </p:sp>
      <p:sp>
        <p:nvSpPr>
          <p:cNvPr id="7" name="Правоъгълник: със заоблени ъгли 6">
            <a:extLst>
              <a:ext uri="{FF2B5EF4-FFF2-40B4-BE49-F238E27FC236}">
                <a16:creationId xmlns:a16="http://schemas.microsoft.com/office/drawing/2014/main" id="{F67BC6AC-795C-F82C-ECE1-4274A4E55B69}"/>
              </a:ext>
            </a:extLst>
          </p:cNvPr>
          <p:cNvSpPr/>
          <p:nvPr/>
        </p:nvSpPr>
        <p:spPr>
          <a:xfrm>
            <a:off x="415634" y="5536277"/>
            <a:ext cx="8312729" cy="609600"/>
          </a:xfrm>
          <a:prstGeom prst="roundRect">
            <a:avLst>
              <a:gd name="adj" fmla="val 50000"/>
            </a:avLst>
          </a:prstGeom>
          <a:solidFill>
            <a:srgbClr val="181A2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A100042C-933A-100D-F63C-65CB8C4F6367}"/>
              </a:ext>
            </a:extLst>
          </p:cNvPr>
          <p:cNvSpPr/>
          <p:nvPr/>
        </p:nvSpPr>
        <p:spPr>
          <a:xfrm>
            <a:off x="2006136" y="5536277"/>
            <a:ext cx="609600" cy="609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5396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2000">
        <p159:morph option="byObject"/>
      </p:transition>
    </mc:Choice>
    <mc:Fallback xmlns="">
      <p:transition spd="slow" advClick="0" advTm="12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4AC8D7-4B9A-AAB6-16DF-726A48044E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авоъгълник: със заоблени ъгли 3">
            <a:extLst>
              <a:ext uri="{FF2B5EF4-FFF2-40B4-BE49-F238E27FC236}">
                <a16:creationId xmlns:a16="http://schemas.microsoft.com/office/drawing/2014/main" id="{F308EA69-2E28-47DA-6302-8E775B2A8D66}"/>
              </a:ext>
            </a:extLst>
          </p:cNvPr>
          <p:cNvSpPr/>
          <p:nvPr/>
        </p:nvSpPr>
        <p:spPr>
          <a:xfrm>
            <a:off x="415634" y="762001"/>
            <a:ext cx="3790604" cy="4596938"/>
          </a:xfrm>
          <a:prstGeom prst="roundRect">
            <a:avLst/>
          </a:prstGeom>
          <a:solidFill>
            <a:srgbClr val="181A2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ru-RU" sz="1800" b="0" dirty="0">
                <a:solidFill>
                  <a:srgbClr val="000000"/>
                </a:solidFill>
                <a:latin typeface="Arial"/>
              </a:rPr>
              <a:t>OEE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софтуерът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сигнализира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за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често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повтарящи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се аварии и аномалии.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Това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позволява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на </a:t>
            </a:r>
            <a:r>
              <a:rPr lang="ru-RU" sz="1800" dirty="0" err="1">
                <a:solidFill>
                  <a:schemeClr val="tx1"/>
                </a:solidFill>
                <a:latin typeface="Arial"/>
              </a:rPr>
              <a:t>техниците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да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реагират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бързо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, да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извършват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превантивна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поддръжка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и да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намалят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времето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за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престой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.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Историята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на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спиранията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улеснява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диагностиката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и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ускорява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отстраняването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на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проблеми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  <p:sp>
        <p:nvSpPr>
          <p:cNvPr id="5" name="Правоъгълник: със заоблени ъгли 4">
            <a:extLst>
              <a:ext uri="{FF2B5EF4-FFF2-40B4-BE49-F238E27FC236}">
                <a16:creationId xmlns:a16="http://schemas.microsoft.com/office/drawing/2014/main" id="{1CE5C20E-BCEF-E84B-56C6-483BC5099F0E}"/>
              </a:ext>
            </a:extLst>
          </p:cNvPr>
          <p:cNvSpPr/>
          <p:nvPr/>
        </p:nvSpPr>
        <p:spPr>
          <a:xfrm>
            <a:off x="4937761" y="762001"/>
            <a:ext cx="3790605" cy="4596938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ru-RU" sz="1800" b="0" dirty="0">
                <a:solidFill>
                  <a:schemeClr val="bg1"/>
                </a:solidFill>
                <a:latin typeface="Arial"/>
              </a:rPr>
              <a:t>☑</a:t>
            </a:r>
            <a:r>
              <a:rPr lang="ru-RU" sz="1800" dirty="0">
                <a:solidFill>
                  <a:schemeClr val="bg1"/>
                </a:solidFill>
                <a:latin typeface="Arial"/>
              </a:rPr>
              <a:t> </a:t>
            </a:r>
            <a:r>
              <a:rPr lang="ru-RU" sz="1800" b="0" dirty="0">
                <a:solidFill>
                  <a:schemeClr val="bg1"/>
                </a:solidFill>
                <a:latin typeface="Arial"/>
              </a:rPr>
              <a:t>Известия за аварии</a:t>
            </a:r>
            <a:endParaRPr lang="en-US" sz="1800" b="0" dirty="0">
              <a:solidFill>
                <a:schemeClr val="bg1"/>
              </a:solidFill>
              <a:latin typeface="Arial"/>
            </a:endParaRPr>
          </a:p>
          <a:p>
            <a:pPr marL="0" indent="0" algn="ctr">
              <a:buNone/>
            </a:pPr>
            <a:endParaRPr lang="ru-RU" sz="1800" b="0" dirty="0">
              <a:solidFill>
                <a:schemeClr val="bg1"/>
              </a:solidFill>
              <a:latin typeface="Arial"/>
            </a:endParaRPr>
          </a:p>
          <a:p>
            <a:pPr marL="0" indent="0" algn="ctr">
              <a:buNone/>
            </a:pPr>
            <a:r>
              <a:rPr lang="ru-RU" sz="1800" b="0" dirty="0">
                <a:solidFill>
                  <a:schemeClr val="bg1"/>
                </a:solidFill>
                <a:latin typeface="Arial"/>
              </a:rPr>
              <a:t>☑</a:t>
            </a:r>
            <a:r>
              <a:rPr lang="ru-RU" sz="1800" dirty="0">
                <a:solidFill>
                  <a:schemeClr val="bg1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chemeClr val="bg1"/>
                </a:solidFill>
                <a:latin typeface="Arial"/>
              </a:rPr>
              <a:t>Бърза</a:t>
            </a:r>
            <a:r>
              <a:rPr lang="ru-RU" sz="1800" b="0" dirty="0">
                <a:solidFill>
                  <a:schemeClr val="bg1"/>
                </a:solidFill>
                <a:latin typeface="Arial"/>
              </a:rPr>
              <a:t> диагностика</a:t>
            </a:r>
            <a:endParaRPr lang="en-US" sz="1800" b="0" dirty="0">
              <a:solidFill>
                <a:schemeClr val="bg1"/>
              </a:solidFill>
              <a:latin typeface="Arial"/>
            </a:endParaRPr>
          </a:p>
          <a:p>
            <a:pPr marL="0" indent="0" algn="ctr">
              <a:buNone/>
            </a:pPr>
            <a:endParaRPr lang="ru-RU" sz="1800" b="0" dirty="0">
              <a:solidFill>
                <a:schemeClr val="bg1"/>
              </a:solidFill>
              <a:latin typeface="Arial"/>
            </a:endParaRPr>
          </a:p>
          <a:p>
            <a:pPr marL="0" indent="0" algn="ctr">
              <a:buNone/>
            </a:pPr>
            <a:r>
              <a:rPr lang="ru-RU" sz="1800" b="0" dirty="0">
                <a:solidFill>
                  <a:schemeClr val="bg1"/>
                </a:solidFill>
                <a:latin typeface="Arial"/>
              </a:rPr>
              <a:t>☑</a:t>
            </a:r>
            <a:r>
              <a:rPr lang="ru-RU" sz="1800" dirty="0">
                <a:solidFill>
                  <a:schemeClr val="bg1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chemeClr val="bg1"/>
                </a:solidFill>
                <a:latin typeface="Arial"/>
              </a:rPr>
              <a:t>Подобрена</a:t>
            </a:r>
            <a:r>
              <a:rPr lang="ru-RU" sz="1800" b="0" dirty="0">
                <a:solidFill>
                  <a:schemeClr val="bg1"/>
                </a:solidFill>
                <a:latin typeface="Arial"/>
              </a:rPr>
              <a:t> превенция</a:t>
            </a:r>
            <a:endParaRPr lang="en-US" sz="1800" b="0" dirty="0">
              <a:solidFill>
                <a:schemeClr val="bg1"/>
              </a:solidFill>
              <a:latin typeface="Arial"/>
            </a:endParaRPr>
          </a:p>
          <a:p>
            <a:pPr marL="0" indent="0" algn="ctr">
              <a:buNone/>
            </a:pPr>
            <a:endParaRPr lang="ru-RU" sz="1800" b="0" dirty="0">
              <a:solidFill>
                <a:schemeClr val="bg1"/>
              </a:solidFill>
              <a:latin typeface="Arial"/>
            </a:endParaRPr>
          </a:p>
          <a:p>
            <a:pPr marL="0" indent="0" algn="ctr">
              <a:buNone/>
            </a:pPr>
            <a:r>
              <a:rPr lang="ru-RU" sz="1800" b="0" dirty="0">
                <a:solidFill>
                  <a:schemeClr val="bg1"/>
                </a:solidFill>
                <a:latin typeface="Arial"/>
              </a:rPr>
              <a:t>☑</a:t>
            </a:r>
            <a:r>
              <a:rPr lang="ru-RU" sz="1800" dirty="0">
                <a:solidFill>
                  <a:schemeClr val="bg1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chemeClr val="bg1"/>
                </a:solidFill>
                <a:latin typeface="Arial"/>
              </a:rPr>
              <a:t>По-кратко</a:t>
            </a:r>
            <a:r>
              <a:rPr lang="ru-RU" sz="1800" b="0" dirty="0">
                <a:solidFill>
                  <a:schemeClr val="bg1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chemeClr val="bg1"/>
                </a:solidFill>
                <a:latin typeface="Arial"/>
              </a:rPr>
              <a:t>време</a:t>
            </a:r>
            <a:r>
              <a:rPr lang="ru-RU" sz="1800" b="0" dirty="0">
                <a:solidFill>
                  <a:schemeClr val="bg1"/>
                </a:solidFill>
                <a:latin typeface="Arial"/>
              </a:rPr>
              <a:t> за реакция</a:t>
            </a:r>
          </a:p>
        </p:txBody>
      </p:sp>
      <p:sp>
        <p:nvSpPr>
          <p:cNvPr id="7" name="Правоъгълник: със заоблени ъгли 6">
            <a:extLst>
              <a:ext uri="{FF2B5EF4-FFF2-40B4-BE49-F238E27FC236}">
                <a16:creationId xmlns:a16="http://schemas.microsoft.com/office/drawing/2014/main" id="{D5188E19-BACD-734A-5D5D-9F93A80ED45C}"/>
              </a:ext>
            </a:extLst>
          </p:cNvPr>
          <p:cNvSpPr/>
          <p:nvPr/>
        </p:nvSpPr>
        <p:spPr>
          <a:xfrm>
            <a:off x="415634" y="5536277"/>
            <a:ext cx="8312729" cy="609600"/>
          </a:xfrm>
          <a:prstGeom prst="roundRect">
            <a:avLst>
              <a:gd name="adj" fmla="val 50000"/>
            </a:avLst>
          </a:prstGeom>
          <a:solidFill>
            <a:srgbClr val="181A2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049C21E3-CCCD-644A-20FF-CAF5216C6554}"/>
              </a:ext>
            </a:extLst>
          </p:cNvPr>
          <p:cNvSpPr/>
          <p:nvPr/>
        </p:nvSpPr>
        <p:spPr>
          <a:xfrm>
            <a:off x="6528266" y="5536277"/>
            <a:ext cx="609600" cy="609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823130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26A5D6-3F40-AB62-3E28-CFA62BC7B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авоъгълник: със заоблени ъгли 3">
            <a:extLst>
              <a:ext uri="{FF2B5EF4-FFF2-40B4-BE49-F238E27FC236}">
                <a16:creationId xmlns:a16="http://schemas.microsoft.com/office/drawing/2014/main" id="{EB3F1181-5631-B180-0E4B-59233E04346A}"/>
              </a:ext>
            </a:extLst>
          </p:cNvPr>
          <p:cNvSpPr/>
          <p:nvPr/>
        </p:nvSpPr>
        <p:spPr>
          <a:xfrm>
            <a:off x="415634" y="762001"/>
            <a:ext cx="3790604" cy="45969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ru-RU" sz="1800" b="0" dirty="0">
                <a:solidFill>
                  <a:srgbClr val="000000"/>
                </a:solidFill>
                <a:latin typeface="Arial"/>
              </a:rPr>
              <a:t>Благодарение на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данните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в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реално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време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, отделите по </a:t>
            </a:r>
            <a:r>
              <a:rPr lang="ru-RU" sz="1800" dirty="0">
                <a:solidFill>
                  <a:srgbClr val="7030A0"/>
                </a:solidFill>
                <a:latin typeface="Arial"/>
              </a:rPr>
              <a:t>логистика и </a:t>
            </a:r>
            <a:r>
              <a:rPr lang="ru-RU" sz="1800" dirty="0" err="1">
                <a:solidFill>
                  <a:srgbClr val="7030A0"/>
                </a:solidFill>
                <a:latin typeface="Arial"/>
              </a:rPr>
              <a:t>експедиция</a:t>
            </a:r>
            <a:r>
              <a:rPr lang="ru-RU" sz="1800" dirty="0">
                <a:solidFill>
                  <a:srgbClr val="7030A0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получават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точна информация кога дадена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поръчка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ще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бъде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готова.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Това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позволява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по-добро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синхронизиране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на транспорт,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складови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наличности и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товарене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,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като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се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избягват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забавяния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и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престои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  <p:sp>
        <p:nvSpPr>
          <p:cNvPr id="5" name="Правоъгълник: със заоблени ъгли 4">
            <a:extLst>
              <a:ext uri="{FF2B5EF4-FFF2-40B4-BE49-F238E27FC236}">
                <a16:creationId xmlns:a16="http://schemas.microsoft.com/office/drawing/2014/main" id="{5B451537-A11B-EAEA-B829-D6190BC4FC1B}"/>
              </a:ext>
            </a:extLst>
          </p:cNvPr>
          <p:cNvSpPr/>
          <p:nvPr/>
        </p:nvSpPr>
        <p:spPr>
          <a:xfrm>
            <a:off x="4937764" y="762001"/>
            <a:ext cx="3790605" cy="4596938"/>
          </a:xfrm>
          <a:prstGeom prst="roundRect">
            <a:avLst/>
          </a:prstGeom>
          <a:solidFill>
            <a:srgbClr val="181A2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ru-RU" sz="1800" b="0" dirty="0">
                <a:solidFill>
                  <a:srgbClr val="000000"/>
                </a:solidFill>
                <a:latin typeface="Arial"/>
              </a:rPr>
              <a:t>☑</a:t>
            </a:r>
            <a:r>
              <a:rPr lang="ru-RU" sz="18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По-точни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прогнози</a:t>
            </a:r>
            <a:endParaRPr lang="en-US" sz="1800" b="0" dirty="0">
              <a:solidFill>
                <a:srgbClr val="000000"/>
              </a:solidFill>
              <a:latin typeface="Arial"/>
            </a:endParaRPr>
          </a:p>
          <a:p>
            <a:pPr marL="0" indent="0" algn="ctr">
              <a:buNone/>
            </a:pPr>
            <a:endParaRPr lang="ru-RU" sz="1800" b="0" dirty="0">
              <a:solidFill>
                <a:srgbClr val="000000"/>
              </a:solidFill>
              <a:latin typeface="Arial"/>
            </a:endParaRPr>
          </a:p>
          <a:p>
            <a:pPr marL="0" indent="0" algn="ctr">
              <a:buNone/>
            </a:pPr>
            <a:r>
              <a:rPr lang="ru-RU" sz="1800" b="0" dirty="0">
                <a:solidFill>
                  <a:srgbClr val="000000"/>
                </a:solidFill>
                <a:latin typeface="Arial"/>
              </a:rPr>
              <a:t>☑</a:t>
            </a:r>
            <a:r>
              <a:rPr lang="ru-RU" sz="18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По-добро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планиране</a:t>
            </a:r>
            <a:endParaRPr lang="en-US" sz="1800" b="0" dirty="0">
              <a:solidFill>
                <a:srgbClr val="000000"/>
              </a:solidFill>
              <a:latin typeface="Arial"/>
            </a:endParaRPr>
          </a:p>
          <a:p>
            <a:pPr marL="0" indent="0" algn="ctr">
              <a:buNone/>
            </a:pPr>
            <a:endParaRPr lang="ru-RU" sz="1800" b="0" dirty="0">
              <a:solidFill>
                <a:srgbClr val="000000"/>
              </a:solidFill>
              <a:latin typeface="Arial"/>
            </a:endParaRPr>
          </a:p>
          <a:p>
            <a:pPr marL="0" indent="0" algn="ctr">
              <a:buNone/>
            </a:pPr>
            <a:r>
              <a:rPr lang="ru-RU" sz="1800" b="0" dirty="0">
                <a:solidFill>
                  <a:srgbClr val="000000"/>
                </a:solidFill>
                <a:latin typeface="Arial"/>
              </a:rPr>
              <a:t>☑</a:t>
            </a:r>
            <a:r>
              <a:rPr lang="ru-RU" sz="18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Видимост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на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производството</a:t>
            </a:r>
            <a:endParaRPr lang="ru-RU" sz="1800" b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Правоъгълник: със заоблени ъгли 6">
            <a:extLst>
              <a:ext uri="{FF2B5EF4-FFF2-40B4-BE49-F238E27FC236}">
                <a16:creationId xmlns:a16="http://schemas.microsoft.com/office/drawing/2014/main" id="{A2D0F7AB-A01A-7CE4-DC18-F5F9A0A7E242}"/>
              </a:ext>
            </a:extLst>
          </p:cNvPr>
          <p:cNvSpPr/>
          <p:nvPr/>
        </p:nvSpPr>
        <p:spPr>
          <a:xfrm>
            <a:off x="415634" y="5536277"/>
            <a:ext cx="8312729" cy="609600"/>
          </a:xfrm>
          <a:prstGeom prst="roundRect">
            <a:avLst>
              <a:gd name="adj" fmla="val 50000"/>
            </a:avLst>
          </a:prstGeom>
          <a:solidFill>
            <a:srgbClr val="181A2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3ADFC288-6C42-7951-FEC3-F3EA649AC2E8}"/>
              </a:ext>
            </a:extLst>
          </p:cNvPr>
          <p:cNvSpPr/>
          <p:nvPr/>
        </p:nvSpPr>
        <p:spPr>
          <a:xfrm>
            <a:off x="2006136" y="5536277"/>
            <a:ext cx="609600" cy="6096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342779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2000">
        <p159:morph option="byObject"/>
      </p:transition>
    </mc:Choice>
    <mc:Fallback xmlns="">
      <p:transition spd="slow" advClick="0" advTm="1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69E835-2240-AB9D-62E0-B718B8B29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авоъгълник: със заоблени ъгли 3">
            <a:extLst>
              <a:ext uri="{FF2B5EF4-FFF2-40B4-BE49-F238E27FC236}">
                <a16:creationId xmlns:a16="http://schemas.microsoft.com/office/drawing/2014/main" id="{17B87D87-167A-2656-83C1-CC0C541AFB56}"/>
              </a:ext>
            </a:extLst>
          </p:cNvPr>
          <p:cNvSpPr/>
          <p:nvPr/>
        </p:nvSpPr>
        <p:spPr>
          <a:xfrm>
            <a:off x="415634" y="762001"/>
            <a:ext cx="3790604" cy="4596938"/>
          </a:xfrm>
          <a:prstGeom prst="roundRect">
            <a:avLst/>
          </a:prstGeom>
          <a:solidFill>
            <a:srgbClr val="181A2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ru-RU" sz="1800" b="0" dirty="0">
                <a:solidFill>
                  <a:srgbClr val="000000"/>
                </a:solidFill>
                <a:latin typeface="Arial"/>
              </a:rPr>
              <a:t>Благодарение на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данните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в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реално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време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, отделите по логистика и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експедиция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получават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точна информация кога дадена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поръчка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ще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бъде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готова.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Това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позволява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по-добро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синхронизиране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на транспорт,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складови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наличности и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товарене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,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като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се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избягват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забавяния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и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престои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  <p:sp>
        <p:nvSpPr>
          <p:cNvPr id="5" name="Правоъгълник: със заоблени ъгли 4">
            <a:extLst>
              <a:ext uri="{FF2B5EF4-FFF2-40B4-BE49-F238E27FC236}">
                <a16:creationId xmlns:a16="http://schemas.microsoft.com/office/drawing/2014/main" id="{483DD86D-9131-0ECF-EC89-10E9F61E853B}"/>
              </a:ext>
            </a:extLst>
          </p:cNvPr>
          <p:cNvSpPr/>
          <p:nvPr/>
        </p:nvSpPr>
        <p:spPr>
          <a:xfrm>
            <a:off x="4937761" y="762001"/>
            <a:ext cx="3790605" cy="4596938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ru-RU" sz="1800" dirty="0">
                <a:solidFill>
                  <a:schemeClr val="bg1"/>
                </a:solidFill>
                <a:latin typeface="Arial"/>
              </a:rPr>
              <a:t>☑ </a:t>
            </a:r>
            <a:r>
              <a:rPr lang="ru-RU" sz="1800" dirty="0" err="1">
                <a:solidFill>
                  <a:schemeClr val="bg1"/>
                </a:solidFill>
                <a:latin typeface="Arial"/>
              </a:rPr>
              <a:t>По-точни</a:t>
            </a:r>
            <a:r>
              <a:rPr lang="ru-RU" sz="1800" dirty="0">
                <a:solidFill>
                  <a:schemeClr val="bg1"/>
                </a:solidFill>
                <a:latin typeface="Arial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Arial"/>
              </a:rPr>
              <a:t>прогнози</a:t>
            </a:r>
            <a:endParaRPr lang="en-US" sz="1800" dirty="0">
              <a:solidFill>
                <a:schemeClr val="bg1"/>
              </a:solidFill>
              <a:latin typeface="Arial"/>
            </a:endParaRPr>
          </a:p>
          <a:p>
            <a:pPr marL="0" indent="0" algn="ctr">
              <a:buNone/>
            </a:pPr>
            <a:endParaRPr lang="ru-RU" sz="1800" dirty="0">
              <a:solidFill>
                <a:schemeClr val="bg1"/>
              </a:solidFill>
              <a:latin typeface="Arial"/>
            </a:endParaRPr>
          </a:p>
          <a:p>
            <a:pPr marL="0" indent="0" algn="ctr">
              <a:buNone/>
            </a:pPr>
            <a:r>
              <a:rPr lang="ru-RU" sz="1800" dirty="0">
                <a:solidFill>
                  <a:schemeClr val="bg1"/>
                </a:solidFill>
                <a:latin typeface="Arial"/>
              </a:rPr>
              <a:t>☑ </a:t>
            </a:r>
            <a:r>
              <a:rPr lang="ru-RU" sz="1800" dirty="0" err="1">
                <a:solidFill>
                  <a:schemeClr val="bg1"/>
                </a:solidFill>
                <a:latin typeface="Arial"/>
              </a:rPr>
              <a:t>По-добро</a:t>
            </a:r>
            <a:r>
              <a:rPr lang="ru-RU" sz="1800" dirty="0">
                <a:solidFill>
                  <a:schemeClr val="bg1"/>
                </a:solidFill>
                <a:latin typeface="Arial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Arial"/>
              </a:rPr>
              <a:t>планиране</a:t>
            </a:r>
            <a:endParaRPr lang="en-US" sz="1800" dirty="0">
              <a:solidFill>
                <a:schemeClr val="bg1"/>
              </a:solidFill>
              <a:latin typeface="Arial"/>
            </a:endParaRPr>
          </a:p>
          <a:p>
            <a:pPr marL="0" indent="0" algn="ctr">
              <a:buNone/>
            </a:pPr>
            <a:endParaRPr lang="ru-RU" sz="1800" dirty="0">
              <a:solidFill>
                <a:schemeClr val="bg1"/>
              </a:solidFill>
              <a:latin typeface="Arial"/>
            </a:endParaRPr>
          </a:p>
          <a:p>
            <a:pPr marL="0" indent="0" algn="ctr">
              <a:buNone/>
            </a:pPr>
            <a:r>
              <a:rPr lang="ru-RU" sz="1800" dirty="0">
                <a:solidFill>
                  <a:schemeClr val="bg1"/>
                </a:solidFill>
                <a:latin typeface="Arial"/>
              </a:rPr>
              <a:t>☑ </a:t>
            </a:r>
            <a:r>
              <a:rPr lang="ru-RU" sz="1800" dirty="0" err="1">
                <a:solidFill>
                  <a:schemeClr val="bg1"/>
                </a:solidFill>
                <a:latin typeface="Arial"/>
              </a:rPr>
              <a:t>Видимост</a:t>
            </a:r>
            <a:r>
              <a:rPr lang="ru-RU" sz="1800" dirty="0">
                <a:solidFill>
                  <a:schemeClr val="bg1"/>
                </a:solidFill>
                <a:latin typeface="Arial"/>
              </a:rPr>
              <a:t> на </a:t>
            </a:r>
            <a:r>
              <a:rPr lang="ru-RU" sz="1800" dirty="0" err="1">
                <a:solidFill>
                  <a:schemeClr val="bg1"/>
                </a:solidFill>
                <a:latin typeface="Arial"/>
              </a:rPr>
              <a:t>производството</a:t>
            </a:r>
            <a:endParaRPr lang="ru-RU" sz="1800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7" name="Правоъгълник: със заоблени ъгли 6">
            <a:extLst>
              <a:ext uri="{FF2B5EF4-FFF2-40B4-BE49-F238E27FC236}">
                <a16:creationId xmlns:a16="http://schemas.microsoft.com/office/drawing/2014/main" id="{A3756C1E-5D0D-C28C-7521-6ACCB169F973}"/>
              </a:ext>
            </a:extLst>
          </p:cNvPr>
          <p:cNvSpPr/>
          <p:nvPr/>
        </p:nvSpPr>
        <p:spPr>
          <a:xfrm>
            <a:off x="415634" y="5536277"/>
            <a:ext cx="8312729" cy="609600"/>
          </a:xfrm>
          <a:prstGeom prst="roundRect">
            <a:avLst>
              <a:gd name="adj" fmla="val 50000"/>
            </a:avLst>
          </a:prstGeom>
          <a:solidFill>
            <a:srgbClr val="181A2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2A82843E-DE1E-3867-811D-7BAA582052DD}"/>
              </a:ext>
            </a:extLst>
          </p:cNvPr>
          <p:cNvSpPr/>
          <p:nvPr/>
        </p:nvSpPr>
        <p:spPr>
          <a:xfrm>
            <a:off x="6528266" y="5536277"/>
            <a:ext cx="609600" cy="6096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009854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A2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49CCCC-8B7D-C3BE-75A3-151A3343F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аво съединение 4">
            <a:extLst>
              <a:ext uri="{FF2B5EF4-FFF2-40B4-BE49-F238E27FC236}">
                <a16:creationId xmlns:a16="http://schemas.microsoft.com/office/drawing/2014/main" id="{386E27D6-DDFB-642A-CB3A-0BAFDA038162}"/>
              </a:ext>
            </a:extLst>
          </p:cNvPr>
          <p:cNvCxnSpPr>
            <a:cxnSpLocks/>
          </p:cNvCxnSpPr>
          <p:nvPr/>
        </p:nvCxnSpPr>
        <p:spPr>
          <a:xfrm>
            <a:off x="2500" y="6735801"/>
            <a:ext cx="9144000" cy="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Право съединение 9">
            <a:extLst>
              <a:ext uri="{FF2B5EF4-FFF2-40B4-BE49-F238E27FC236}">
                <a16:creationId xmlns:a16="http://schemas.microsoft.com/office/drawing/2014/main" id="{8DCC6D1A-418E-14E4-045F-785FB473AD55}"/>
              </a:ext>
            </a:extLst>
          </p:cNvPr>
          <p:cNvCxnSpPr>
            <a:cxnSpLocks/>
          </p:cNvCxnSpPr>
          <p:nvPr/>
        </p:nvCxnSpPr>
        <p:spPr>
          <a:xfrm flipV="1">
            <a:off x="0" y="6424334"/>
            <a:ext cx="9144000" cy="25364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CFD4F-54D3-88FD-2D1C-C1D7BB1E0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931" y="2788015"/>
            <a:ext cx="2449555" cy="140760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600" b="0" i="0" dirty="0">
                <a:solidFill>
                  <a:srgbClr val="04AF5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☑ </a:t>
            </a:r>
            <a:r>
              <a:rPr lang="ru-RU" sz="1600" b="0" i="0" dirty="0" err="1">
                <a:solidFill>
                  <a:srgbClr val="04AF5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Ръчни</a:t>
            </a:r>
            <a:r>
              <a:rPr lang="ru-RU" sz="1600" b="0" i="0" dirty="0">
                <a:solidFill>
                  <a:srgbClr val="04AF5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производства</a:t>
            </a:r>
            <a:endParaRPr lang="bg-BG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6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ръчно</a:t>
            </a:r>
            <a:r>
              <a:rPr lang="ru-RU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пакетиране</a:t>
            </a:r>
            <a:r>
              <a:rPr lang="ru-RU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ru-RU" sz="16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асемблиране</a:t>
            </a:r>
            <a:r>
              <a:rPr lang="ru-RU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монтаж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Заглавие 1">
            <a:extLst>
              <a:ext uri="{FF2B5EF4-FFF2-40B4-BE49-F238E27FC236}">
                <a16:creationId xmlns:a16="http://schemas.microsoft.com/office/drawing/2014/main" id="{C2E9D9A0-DA2A-7E02-660F-044C5A1B3AA7}"/>
              </a:ext>
            </a:extLst>
          </p:cNvPr>
          <p:cNvSpPr txBox="1">
            <a:spLocks/>
          </p:cNvSpPr>
          <p:nvPr/>
        </p:nvSpPr>
        <p:spPr>
          <a:xfrm>
            <a:off x="347920" y="325554"/>
            <a:ext cx="4318348" cy="11194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какви</a:t>
            </a: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00AF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производства </a:t>
            </a: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00AF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подходящ</a:t>
            </a:r>
            <a:endParaRPr lang="bg-BG" sz="2800" b="1" dirty="0"/>
          </a:p>
        </p:txBody>
      </p:sp>
      <p:sp>
        <p:nvSpPr>
          <p:cNvPr id="7" name="Текстово поле 6">
            <a:extLst>
              <a:ext uri="{FF2B5EF4-FFF2-40B4-BE49-F238E27FC236}">
                <a16:creationId xmlns:a16="http://schemas.microsoft.com/office/drawing/2014/main" id="{70757192-4952-A038-CE9D-091CF055DA71}"/>
              </a:ext>
            </a:extLst>
          </p:cNvPr>
          <p:cNvSpPr txBox="1"/>
          <p:nvPr/>
        </p:nvSpPr>
        <p:spPr>
          <a:xfrm>
            <a:off x="6223464" y="485168"/>
            <a:ext cx="25726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www.foodindustry.bg</a:t>
            </a:r>
            <a:endParaRPr lang="bg-BG" sz="2000" dirty="0">
              <a:solidFill>
                <a:schemeClr val="bg1"/>
              </a:solidFill>
            </a:endParaRPr>
          </a:p>
        </p:txBody>
      </p:sp>
      <p:cxnSp>
        <p:nvCxnSpPr>
          <p:cNvPr id="8" name="Право съединение 7">
            <a:extLst>
              <a:ext uri="{FF2B5EF4-FFF2-40B4-BE49-F238E27FC236}">
                <a16:creationId xmlns:a16="http://schemas.microsoft.com/office/drawing/2014/main" id="{C87EB376-E948-D797-D0EE-C7948E80C085}"/>
              </a:ext>
            </a:extLst>
          </p:cNvPr>
          <p:cNvCxnSpPr>
            <a:cxnSpLocks/>
          </p:cNvCxnSpPr>
          <p:nvPr/>
        </p:nvCxnSpPr>
        <p:spPr>
          <a:xfrm>
            <a:off x="6220516" y="470682"/>
            <a:ext cx="2514601" cy="0"/>
          </a:xfrm>
          <a:prstGeom prst="line">
            <a:avLst/>
          </a:prstGeom>
          <a:ln>
            <a:solidFill>
              <a:srgbClr val="04AF5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Текстово поле 12">
            <a:extLst>
              <a:ext uri="{FF2B5EF4-FFF2-40B4-BE49-F238E27FC236}">
                <a16:creationId xmlns:a16="http://schemas.microsoft.com/office/drawing/2014/main" id="{D8F9496D-5844-A08F-A92D-D8E94F893C1B}"/>
              </a:ext>
            </a:extLst>
          </p:cNvPr>
          <p:cNvSpPr txBox="1"/>
          <p:nvPr/>
        </p:nvSpPr>
        <p:spPr>
          <a:xfrm>
            <a:off x="415102" y="1628408"/>
            <a:ext cx="8324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става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въпрос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индустрията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 за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типа на </a:t>
            </a:r>
            <a:r>
              <a:rPr lang="ru-RU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производствения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Софтуерът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е приложим там,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където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има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повтаряемост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възможност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 </a:t>
            </a:r>
            <a:r>
              <a:rPr lang="ru-RU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измерване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Групиране 13">
            <a:extLst>
              <a:ext uri="{FF2B5EF4-FFF2-40B4-BE49-F238E27FC236}">
                <a16:creationId xmlns:a16="http://schemas.microsoft.com/office/drawing/2014/main" id="{AE89DFAA-916A-CDB6-E895-83EEB99B5AAE}"/>
              </a:ext>
            </a:extLst>
          </p:cNvPr>
          <p:cNvGrpSpPr/>
          <p:nvPr/>
        </p:nvGrpSpPr>
        <p:grpSpPr>
          <a:xfrm>
            <a:off x="11419" y="5537386"/>
            <a:ext cx="9021202" cy="1312212"/>
            <a:chOff x="11419" y="5537386"/>
            <a:chExt cx="9021202" cy="1312212"/>
          </a:xfrm>
        </p:grpSpPr>
        <p:pic>
          <p:nvPicPr>
            <p:cNvPr id="16" name="Картина 15">
              <a:extLst>
                <a:ext uri="{FF2B5EF4-FFF2-40B4-BE49-F238E27FC236}">
                  <a16:creationId xmlns:a16="http://schemas.microsoft.com/office/drawing/2014/main" id="{B059C143-2C52-9004-B56D-7CF2317D4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0169" y="6131940"/>
              <a:ext cx="606486" cy="635043"/>
            </a:xfrm>
            <a:prstGeom prst="rect">
              <a:avLst/>
            </a:prstGeom>
          </p:spPr>
        </p:pic>
        <p:pic>
          <p:nvPicPr>
            <p:cNvPr id="18" name="Картина 17">
              <a:extLst>
                <a:ext uri="{FF2B5EF4-FFF2-40B4-BE49-F238E27FC236}">
                  <a16:creationId xmlns:a16="http://schemas.microsoft.com/office/drawing/2014/main" id="{FD97226D-DD41-29F8-F231-D73548D89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1419" y="5742494"/>
              <a:ext cx="1120643" cy="1107104"/>
            </a:xfrm>
            <a:prstGeom prst="rect">
              <a:avLst/>
            </a:prstGeom>
          </p:spPr>
        </p:pic>
        <p:pic>
          <p:nvPicPr>
            <p:cNvPr id="24" name="Картина 23">
              <a:extLst>
                <a:ext uri="{FF2B5EF4-FFF2-40B4-BE49-F238E27FC236}">
                  <a16:creationId xmlns:a16="http://schemas.microsoft.com/office/drawing/2014/main" id="{2CAAF16E-73C3-FC8A-E979-2DD7105C3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2297" y="5537386"/>
              <a:ext cx="423289" cy="1182657"/>
            </a:xfrm>
            <a:prstGeom prst="rect">
              <a:avLst/>
            </a:prstGeom>
          </p:spPr>
        </p:pic>
        <p:pic>
          <p:nvPicPr>
            <p:cNvPr id="26" name="Картина 25">
              <a:extLst>
                <a:ext uri="{FF2B5EF4-FFF2-40B4-BE49-F238E27FC236}">
                  <a16:creationId xmlns:a16="http://schemas.microsoft.com/office/drawing/2014/main" id="{0D2E638C-6AD2-D7FB-D711-1ED57EE75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56294" y="5835568"/>
              <a:ext cx="423289" cy="900234"/>
            </a:xfrm>
            <a:prstGeom prst="rect">
              <a:avLst/>
            </a:prstGeom>
          </p:spPr>
        </p:pic>
        <p:pic>
          <p:nvPicPr>
            <p:cNvPr id="28" name="Картина 27">
              <a:extLst>
                <a:ext uri="{FF2B5EF4-FFF2-40B4-BE49-F238E27FC236}">
                  <a16:creationId xmlns:a16="http://schemas.microsoft.com/office/drawing/2014/main" id="{86F322B7-6D2F-AABC-2479-D6CEE8580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84271" y="5726235"/>
              <a:ext cx="472023" cy="1002270"/>
            </a:xfrm>
            <a:prstGeom prst="rect">
              <a:avLst/>
            </a:prstGeom>
          </p:spPr>
        </p:pic>
        <p:pic>
          <p:nvPicPr>
            <p:cNvPr id="30" name="Картина 29">
              <a:extLst>
                <a:ext uri="{FF2B5EF4-FFF2-40B4-BE49-F238E27FC236}">
                  <a16:creationId xmlns:a16="http://schemas.microsoft.com/office/drawing/2014/main" id="{6EF9D30F-F383-051C-C12B-56439C885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08810" y="5588439"/>
              <a:ext cx="799843" cy="1180850"/>
            </a:xfrm>
            <a:prstGeom prst="rect">
              <a:avLst/>
            </a:prstGeom>
          </p:spPr>
        </p:pic>
        <p:pic>
          <p:nvPicPr>
            <p:cNvPr id="32" name="Картина 31">
              <a:extLst>
                <a:ext uri="{FF2B5EF4-FFF2-40B4-BE49-F238E27FC236}">
                  <a16:creationId xmlns:a16="http://schemas.microsoft.com/office/drawing/2014/main" id="{533EC4C8-1494-EF04-9734-C201710BB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11019" y="5804003"/>
              <a:ext cx="666176" cy="961555"/>
            </a:xfrm>
            <a:prstGeom prst="rect">
              <a:avLst/>
            </a:prstGeom>
          </p:spPr>
        </p:pic>
        <p:pic>
          <p:nvPicPr>
            <p:cNvPr id="34" name="Картина 33">
              <a:extLst>
                <a:ext uri="{FF2B5EF4-FFF2-40B4-BE49-F238E27FC236}">
                  <a16:creationId xmlns:a16="http://schemas.microsoft.com/office/drawing/2014/main" id="{F0BC239C-C318-800A-2241-D949D6ED2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60598" y="6013317"/>
              <a:ext cx="472023" cy="716403"/>
            </a:xfrm>
            <a:prstGeom prst="rect">
              <a:avLst/>
            </a:prstGeom>
          </p:spPr>
        </p:pic>
        <p:pic>
          <p:nvPicPr>
            <p:cNvPr id="36" name="Картина 35">
              <a:extLst>
                <a:ext uri="{FF2B5EF4-FFF2-40B4-BE49-F238E27FC236}">
                  <a16:creationId xmlns:a16="http://schemas.microsoft.com/office/drawing/2014/main" id="{E5C2FE0A-7925-6A53-BC6B-CBA8B5CF0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56829" y="5826037"/>
              <a:ext cx="1252410" cy="919443"/>
            </a:xfrm>
            <a:prstGeom prst="rect">
              <a:avLst/>
            </a:prstGeom>
          </p:spPr>
        </p:pic>
        <p:pic>
          <p:nvPicPr>
            <p:cNvPr id="38" name="Картина 37">
              <a:extLst>
                <a:ext uri="{FF2B5EF4-FFF2-40B4-BE49-F238E27FC236}">
                  <a16:creationId xmlns:a16="http://schemas.microsoft.com/office/drawing/2014/main" id="{D6CD49C0-D4F5-2F40-EA56-B177D1308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819713" y="5696902"/>
              <a:ext cx="1121682" cy="1046616"/>
            </a:xfrm>
            <a:prstGeom prst="rect">
              <a:avLst/>
            </a:prstGeom>
          </p:spPr>
        </p:pic>
        <p:pic>
          <p:nvPicPr>
            <p:cNvPr id="40" name="Картина 39">
              <a:extLst>
                <a:ext uri="{FF2B5EF4-FFF2-40B4-BE49-F238E27FC236}">
                  <a16:creationId xmlns:a16="http://schemas.microsoft.com/office/drawing/2014/main" id="{72B5CB4A-5688-6EA7-6AF9-41436DEB0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509771" y="5626850"/>
              <a:ext cx="957519" cy="1108951"/>
            </a:xfrm>
            <a:prstGeom prst="rect">
              <a:avLst/>
            </a:prstGeom>
          </p:spPr>
        </p:pic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EBF703B-C223-FD1A-7D44-4A15E3447C37}"/>
              </a:ext>
            </a:extLst>
          </p:cNvPr>
          <p:cNvSpPr txBox="1">
            <a:spLocks/>
          </p:cNvSpPr>
          <p:nvPr/>
        </p:nvSpPr>
        <p:spPr>
          <a:xfrm>
            <a:off x="3081543" y="2794444"/>
            <a:ext cx="2703782" cy="22859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None/>
            </a:pPr>
            <a:r>
              <a:rPr lang="ru-RU" sz="1600" dirty="0">
                <a:solidFill>
                  <a:srgbClr val="04A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☑ </a:t>
            </a:r>
            <a:r>
              <a:rPr lang="ru-RU" sz="1600" dirty="0" err="1">
                <a:solidFill>
                  <a:srgbClr val="04A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Полуавтоматизирани</a:t>
            </a:r>
            <a:endParaRPr lang="ru-RU" sz="1600" dirty="0">
              <a:solidFill>
                <a:srgbClr val="04AF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/>
              <a:buNone/>
            </a:pPr>
            <a:r>
              <a:rPr lang="ru-RU" sz="1600" dirty="0">
                <a:solidFill>
                  <a:srgbClr val="04A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производства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/>
              <a:buNone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 на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кашони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>
              <a:buFont typeface="Arial"/>
              <a:buNone/>
            </a:pP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лепене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рязане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</a:t>
            </a:r>
          </a:p>
          <a:p>
            <a:pPr>
              <a:buFont typeface="Arial"/>
              <a:buNone/>
            </a:pP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етикети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пълнене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</a:t>
            </a:r>
          </a:p>
          <a:p>
            <a:pPr>
              <a:buFont typeface="Arial"/>
              <a:buNone/>
            </a:pP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затваряне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опаковки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>
              <a:buFont typeface="Arial"/>
              <a:buNone/>
            </a:pP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печат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върху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продукти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9" name="Текстово поле 18">
            <a:extLst>
              <a:ext uri="{FF2B5EF4-FFF2-40B4-BE49-F238E27FC236}">
                <a16:creationId xmlns:a16="http://schemas.microsoft.com/office/drawing/2014/main" id="{98AF519B-371A-E7CB-668C-625342567AB1}"/>
              </a:ext>
            </a:extLst>
          </p:cNvPr>
          <p:cNvSpPr txBox="1"/>
          <p:nvPr/>
        </p:nvSpPr>
        <p:spPr>
          <a:xfrm>
            <a:off x="6006383" y="2792596"/>
            <a:ext cx="262298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/>
              <a:buNone/>
            </a:pPr>
            <a:r>
              <a:rPr lang="ru-RU" sz="1600" dirty="0">
                <a:solidFill>
                  <a:srgbClr val="04A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☑ </a:t>
            </a:r>
            <a:r>
              <a:rPr lang="ru-RU" sz="1600" dirty="0" err="1">
                <a:solidFill>
                  <a:srgbClr val="04A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Автоматизирани</a:t>
            </a:r>
            <a:r>
              <a:rPr lang="ru-RU" sz="1600" dirty="0">
                <a:solidFill>
                  <a:srgbClr val="04A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производства</a:t>
            </a:r>
            <a:r>
              <a:rPr lang="bg-BG" sz="1600" dirty="0">
                <a:solidFill>
                  <a:srgbClr val="04A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бутилиране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напитки, производство на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козметика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хранителни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изделия,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фармацевтични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продукти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машиностроене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Равно на 19">
            <a:extLst>
              <a:ext uri="{FF2B5EF4-FFF2-40B4-BE49-F238E27FC236}">
                <a16:creationId xmlns:a16="http://schemas.microsoft.com/office/drawing/2014/main" id="{EDC01EBD-1662-DB09-4D25-3636DC1492C9}"/>
              </a:ext>
            </a:extLst>
          </p:cNvPr>
          <p:cNvSpPr/>
          <p:nvPr/>
        </p:nvSpPr>
        <p:spPr>
          <a:xfrm>
            <a:off x="-1652155" y="6449698"/>
            <a:ext cx="12458700" cy="157459"/>
          </a:xfrm>
          <a:prstGeom prst="mathEqual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09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>
        <p14:pan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3" grpId="0"/>
      <p:bldP spid="15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авоъгълник 3">
            <a:extLst>
              <a:ext uri="{FF2B5EF4-FFF2-40B4-BE49-F238E27FC236}">
                <a16:creationId xmlns:a16="http://schemas.microsoft.com/office/drawing/2014/main" id="{765A0532-7ECC-C859-7A8D-3FCCEAE2FDD9}"/>
              </a:ext>
            </a:extLst>
          </p:cNvPr>
          <p:cNvSpPr/>
          <p:nvPr/>
        </p:nvSpPr>
        <p:spPr>
          <a:xfrm>
            <a:off x="0" y="4842595"/>
            <a:ext cx="9144000" cy="5374257"/>
          </a:xfrm>
          <a:prstGeom prst="rect">
            <a:avLst/>
          </a:prstGeom>
          <a:solidFill>
            <a:srgbClr val="181A2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ln>
                <a:solidFill>
                  <a:srgbClr val="181A22"/>
                </a:solidFill>
              </a:ln>
              <a:solidFill>
                <a:srgbClr val="181A22"/>
              </a:solidFill>
            </a:endParaRPr>
          </a:p>
        </p:txBody>
      </p:sp>
      <p:sp>
        <p:nvSpPr>
          <p:cNvPr id="9" name="Текстово поле 8">
            <a:extLst>
              <a:ext uri="{FF2B5EF4-FFF2-40B4-BE49-F238E27FC236}">
                <a16:creationId xmlns:a16="http://schemas.microsoft.com/office/drawing/2014/main" id="{E69A9D54-4AFF-5E30-65A3-92EC5E946BFB}"/>
              </a:ext>
            </a:extLst>
          </p:cNvPr>
          <p:cNvSpPr txBox="1"/>
          <p:nvPr/>
        </p:nvSpPr>
        <p:spPr>
          <a:xfrm>
            <a:off x="300253" y="3724291"/>
            <a:ext cx="434510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Как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протича</a:t>
            </a: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04A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имплементацията</a:t>
            </a:r>
            <a:endParaRPr lang="bg-BG" sz="2800" b="1" dirty="0">
              <a:solidFill>
                <a:srgbClr val="04AF54"/>
              </a:solidFill>
            </a:endParaRPr>
          </a:p>
        </p:txBody>
      </p:sp>
      <p:grpSp>
        <p:nvGrpSpPr>
          <p:cNvPr id="10" name="Групиране 9">
            <a:extLst>
              <a:ext uri="{FF2B5EF4-FFF2-40B4-BE49-F238E27FC236}">
                <a16:creationId xmlns:a16="http://schemas.microsoft.com/office/drawing/2014/main" id="{1223C1DF-8D60-11D4-D409-E9B3C1A2CCF0}"/>
              </a:ext>
            </a:extLst>
          </p:cNvPr>
          <p:cNvGrpSpPr/>
          <p:nvPr/>
        </p:nvGrpSpPr>
        <p:grpSpPr>
          <a:xfrm rot="16200000">
            <a:off x="6515015" y="3729829"/>
            <a:ext cx="2214673" cy="2225532"/>
            <a:chOff x="109181" y="197892"/>
            <a:chExt cx="2320119" cy="2320119"/>
          </a:xfrm>
        </p:grpSpPr>
        <p:pic>
          <p:nvPicPr>
            <p:cNvPr id="11" name="Графика 10" descr="Единично зъбно колело">
              <a:extLst>
                <a:ext uri="{FF2B5EF4-FFF2-40B4-BE49-F238E27FC236}">
                  <a16:creationId xmlns:a16="http://schemas.microsoft.com/office/drawing/2014/main" id="{BBE9E7DC-94E1-D7E8-BA4A-C243DBB8F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9181" y="197892"/>
              <a:ext cx="2320119" cy="2320119"/>
            </a:xfrm>
            <a:prstGeom prst="rect">
              <a:avLst/>
            </a:prstGeom>
          </p:spPr>
        </p:pic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74F10DC2-5AEA-4F72-4FD3-670321C367FE}"/>
                </a:ext>
              </a:extLst>
            </p:cNvPr>
            <p:cNvSpPr/>
            <p:nvPr/>
          </p:nvSpPr>
          <p:spPr>
            <a:xfrm>
              <a:off x="936575" y="1016756"/>
              <a:ext cx="665330" cy="68238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 dirty="0"/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D1E420F-F8C1-B64D-EF1A-5C4A35214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536" y="5185478"/>
            <a:ext cx="5812980" cy="16582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err="1">
                <a:solidFill>
                  <a:srgbClr val="181A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Инсталацията</a:t>
            </a:r>
            <a:r>
              <a:rPr lang="ru-RU" sz="1800" dirty="0">
                <a:solidFill>
                  <a:srgbClr val="181A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е </a:t>
            </a:r>
            <a:r>
              <a:rPr lang="ru-RU" sz="1800" dirty="0" err="1">
                <a:solidFill>
                  <a:srgbClr val="181A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бърза</a:t>
            </a:r>
            <a:r>
              <a:rPr lang="ru-RU" sz="1800" dirty="0">
                <a:solidFill>
                  <a:srgbClr val="181A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800" dirty="0" err="1">
                <a:solidFill>
                  <a:srgbClr val="181A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безпроблемна</a:t>
            </a:r>
            <a:r>
              <a:rPr lang="ru-RU" sz="1800" dirty="0">
                <a:solidFill>
                  <a:srgbClr val="181A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не </a:t>
            </a:r>
            <a:r>
              <a:rPr lang="ru-RU" sz="1800" dirty="0" err="1">
                <a:solidFill>
                  <a:srgbClr val="181A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прекъсва</a:t>
            </a:r>
            <a:r>
              <a:rPr lang="ru-RU" sz="1800" dirty="0">
                <a:solidFill>
                  <a:srgbClr val="181A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rgbClr val="181A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производствения</a:t>
            </a:r>
            <a:r>
              <a:rPr lang="ru-RU" sz="1800" dirty="0">
                <a:solidFill>
                  <a:srgbClr val="181A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rgbClr val="181A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</a:t>
            </a:r>
            <a:r>
              <a:rPr lang="ru-RU" sz="1800" dirty="0">
                <a:solidFill>
                  <a:srgbClr val="181A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800" b="0" dirty="0">
                <a:solidFill>
                  <a:srgbClr val="181A22"/>
                </a:solidFill>
                <a:latin typeface="Arial"/>
              </a:rPr>
              <a:t>Наш </a:t>
            </a:r>
            <a:r>
              <a:rPr lang="ru-RU" sz="1800" b="0" dirty="0" err="1">
                <a:solidFill>
                  <a:srgbClr val="181A22"/>
                </a:solidFill>
                <a:latin typeface="Arial"/>
              </a:rPr>
              <a:t>служител</a:t>
            </a:r>
            <a:r>
              <a:rPr lang="ru-RU" sz="1800" b="0" dirty="0">
                <a:solidFill>
                  <a:srgbClr val="181A22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181A22"/>
                </a:solidFill>
                <a:latin typeface="Arial"/>
              </a:rPr>
              <a:t>извършва</a:t>
            </a:r>
            <a:r>
              <a:rPr lang="ru-RU" sz="1800" b="0" dirty="0">
                <a:solidFill>
                  <a:srgbClr val="181A22"/>
                </a:solidFill>
                <a:latin typeface="Arial"/>
              </a:rPr>
              <a:t> монтажа и </a:t>
            </a:r>
            <a:r>
              <a:rPr lang="ru-RU" sz="1800" b="0" dirty="0" err="1">
                <a:solidFill>
                  <a:srgbClr val="181A22"/>
                </a:solidFill>
                <a:latin typeface="Arial"/>
              </a:rPr>
              <a:t>настройката</a:t>
            </a:r>
            <a:r>
              <a:rPr lang="ru-RU" sz="1800" b="0" dirty="0">
                <a:solidFill>
                  <a:srgbClr val="181A22"/>
                </a:solidFill>
                <a:latin typeface="Arial"/>
              </a:rPr>
              <a:t> за един </a:t>
            </a:r>
            <a:r>
              <a:rPr lang="ru-RU" sz="1800" b="0" dirty="0" err="1">
                <a:solidFill>
                  <a:srgbClr val="181A22"/>
                </a:solidFill>
                <a:latin typeface="Arial"/>
              </a:rPr>
              <a:t>работен</a:t>
            </a:r>
            <a:r>
              <a:rPr lang="ru-RU" sz="1800" b="0" dirty="0">
                <a:solidFill>
                  <a:srgbClr val="181A22"/>
                </a:solidFill>
                <a:latin typeface="Arial"/>
              </a:rPr>
              <a:t> ден. </a:t>
            </a:r>
            <a:r>
              <a:rPr lang="ru-RU" sz="1800" b="0" dirty="0" err="1">
                <a:solidFill>
                  <a:srgbClr val="181A22"/>
                </a:solidFill>
                <a:latin typeface="Arial"/>
              </a:rPr>
              <a:t>Обучението</a:t>
            </a:r>
            <a:r>
              <a:rPr lang="ru-RU" sz="1800" b="0" dirty="0">
                <a:solidFill>
                  <a:srgbClr val="181A22"/>
                </a:solidFill>
                <a:latin typeface="Arial"/>
              </a:rPr>
              <a:t> на персонала е включено и се </a:t>
            </a:r>
            <a:r>
              <a:rPr lang="ru-RU" sz="1800" b="0" dirty="0" err="1">
                <a:solidFill>
                  <a:srgbClr val="181A22"/>
                </a:solidFill>
                <a:latin typeface="Arial"/>
              </a:rPr>
              <a:t>извършва</a:t>
            </a:r>
            <a:r>
              <a:rPr lang="ru-RU" sz="1800" b="0" dirty="0">
                <a:solidFill>
                  <a:srgbClr val="181A22"/>
                </a:solidFill>
                <a:latin typeface="Arial"/>
              </a:rPr>
              <a:t> на </a:t>
            </a:r>
            <a:r>
              <a:rPr lang="ru-RU" sz="1800" b="0" dirty="0" err="1">
                <a:solidFill>
                  <a:srgbClr val="181A22"/>
                </a:solidFill>
                <a:latin typeface="Arial"/>
              </a:rPr>
              <a:t>място</a:t>
            </a:r>
            <a:r>
              <a:rPr lang="ru-RU" sz="1800" b="0" dirty="0">
                <a:solidFill>
                  <a:srgbClr val="181A22"/>
                </a:solidFill>
                <a:latin typeface="Arial"/>
              </a:rPr>
              <a:t> или онлайн.</a:t>
            </a:r>
          </a:p>
        </p:txBody>
      </p:sp>
      <p:pic>
        <p:nvPicPr>
          <p:cNvPr id="14" name="how it works">
            <a:hlinkClick r:id="" action="ppaction://media"/>
            <a:extLst>
              <a:ext uri="{FF2B5EF4-FFF2-40B4-BE49-F238E27FC236}">
                <a16:creationId xmlns:a16="http://schemas.microsoft.com/office/drawing/2014/main" id="{D945F30C-EF1E-B6CA-A57C-80BBF74634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27698" y="7027668"/>
            <a:ext cx="4529660" cy="2547934"/>
          </a:xfrm>
          <a:prstGeom prst="rect">
            <a:avLst/>
          </a:prstGeom>
        </p:spPr>
      </p:pic>
      <p:sp>
        <p:nvSpPr>
          <p:cNvPr id="15" name="Текстово поле 14">
            <a:extLst>
              <a:ext uri="{FF2B5EF4-FFF2-40B4-BE49-F238E27FC236}">
                <a16:creationId xmlns:a16="http://schemas.microsoft.com/office/drawing/2014/main" id="{449E1981-3F25-9E5A-8B4D-3130BFCA5344}"/>
              </a:ext>
            </a:extLst>
          </p:cNvPr>
          <p:cNvSpPr txBox="1"/>
          <p:nvPr/>
        </p:nvSpPr>
        <p:spPr>
          <a:xfrm>
            <a:off x="6223464" y="255138"/>
            <a:ext cx="25726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www.foodindustry.bg</a:t>
            </a:r>
            <a:endParaRPr lang="bg-BG" sz="2000" dirty="0"/>
          </a:p>
        </p:txBody>
      </p:sp>
      <p:cxnSp>
        <p:nvCxnSpPr>
          <p:cNvPr id="16" name="Право съединение 15">
            <a:extLst>
              <a:ext uri="{FF2B5EF4-FFF2-40B4-BE49-F238E27FC236}">
                <a16:creationId xmlns:a16="http://schemas.microsoft.com/office/drawing/2014/main" id="{470ABDDE-6DA2-1A02-A797-F31D3BD3EBA0}"/>
              </a:ext>
            </a:extLst>
          </p:cNvPr>
          <p:cNvCxnSpPr>
            <a:cxnSpLocks/>
          </p:cNvCxnSpPr>
          <p:nvPr/>
        </p:nvCxnSpPr>
        <p:spPr>
          <a:xfrm>
            <a:off x="6220516" y="240652"/>
            <a:ext cx="2514601" cy="0"/>
          </a:xfrm>
          <a:prstGeom prst="line">
            <a:avLst/>
          </a:prstGeom>
          <a:ln>
            <a:solidFill>
              <a:srgbClr val="04AF5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2875913"/>
      </p:ext>
    </p:extLst>
  </p:cSld>
  <p:clrMapOvr>
    <a:masterClrMapping/>
  </p:clrMapOvr>
  <p:transition spd="slow" advClick="0" advTm="25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7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авоъгълник 3">
            <a:extLst>
              <a:ext uri="{FF2B5EF4-FFF2-40B4-BE49-F238E27FC236}">
                <a16:creationId xmlns:a16="http://schemas.microsoft.com/office/drawing/2014/main" id="{765A0532-7ECC-C859-7A8D-3FCCEAE2FDD9}"/>
              </a:ext>
            </a:extLst>
          </p:cNvPr>
          <p:cNvSpPr/>
          <p:nvPr/>
        </p:nvSpPr>
        <p:spPr>
          <a:xfrm>
            <a:off x="0" y="3429000"/>
            <a:ext cx="9144000" cy="5374257"/>
          </a:xfrm>
          <a:prstGeom prst="rect">
            <a:avLst/>
          </a:prstGeom>
          <a:solidFill>
            <a:srgbClr val="181A2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ln>
                <a:solidFill>
                  <a:srgbClr val="181A22"/>
                </a:solidFill>
              </a:ln>
              <a:solidFill>
                <a:srgbClr val="181A22"/>
              </a:solidFill>
            </a:endParaRPr>
          </a:p>
        </p:txBody>
      </p:sp>
      <p:sp>
        <p:nvSpPr>
          <p:cNvPr id="9" name="Текстово поле 8">
            <a:extLst>
              <a:ext uri="{FF2B5EF4-FFF2-40B4-BE49-F238E27FC236}">
                <a16:creationId xmlns:a16="http://schemas.microsoft.com/office/drawing/2014/main" id="{E69A9D54-4AFF-5E30-65A3-92EC5E946BFB}"/>
              </a:ext>
            </a:extLst>
          </p:cNvPr>
          <p:cNvSpPr txBox="1"/>
          <p:nvPr/>
        </p:nvSpPr>
        <p:spPr>
          <a:xfrm>
            <a:off x="300253" y="2310696"/>
            <a:ext cx="434510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Как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протича</a:t>
            </a: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04A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имплементацията</a:t>
            </a:r>
            <a:endParaRPr lang="bg-BG" sz="2800" b="1" dirty="0">
              <a:solidFill>
                <a:srgbClr val="04AF54"/>
              </a:solidFill>
            </a:endParaRPr>
          </a:p>
        </p:txBody>
      </p:sp>
      <p:grpSp>
        <p:nvGrpSpPr>
          <p:cNvPr id="10" name="Групиране 9">
            <a:extLst>
              <a:ext uri="{FF2B5EF4-FFF2-40B4-BE49-F238E27FC236}">
                <a16:creationId xmlns:a16="http://schemas.microsoft.com/office/drawing/2014/main" id="{1223C1DF-8D60-11D4-D409-E9B3C1A2CCF0}"/>
              </a:ext>
            </a:extLst>
          </p:cNvPr>
          <p:cNvGrpSpPr/>
          <p:nvPr/>
        </p:nvGrpSpPr>
        <p:grpSpPr>
          <a:xfrm rot="3077979">
            <a:off x="6515015" y="2316234"/>
            <a:ext cx="2214673" cy="2225532"/>
            <a:chOff x="109181" y="197892"/>
            <a:chExt cx="2320119" cy="2320119"/>
          </a:xfrm>
        </p:grpSpPr>
        <p:pic>
          <p:nvPicPr>
            <p:cNvPr id="11" name="Графика 10" descr="Единично зъбно колело">
              <a:extLst>
                <a:ext uri="{FF2B5EF4-FFF2-40B4-BE49-F238E27FC236}">
                  <a16:creationId xmlns:a16="http://schemas.microsoft.com/office/drawing/2014/main" id="{BBE9E7DC-94E1-D7E8-BA4A-C243DBB8F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9181" y="197892"/>
              <a:ext cx="2320119" cy="2320119"/>
            </a:xfrm>
            <a:prstGeom prst="rect">
              <a:avLst/>
            </a:prstGeom>
          </p:spPr>
        </p:pic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74F10DC2-5AEA-4F72-4FD3-670321C367FE}"/>
                </a:ext>
              </a:extLst>
            </p:cNvPr>
            <p:cNvSpPr/>
            <p:nvPr/>
          </p:nvSpPr>
          <p:spPr>
            <a:xfrm>
              <a:off x="936575" y="1016756"/>
              <a:ext cx="665330" cy="68238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 dirty="0"/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D1E420F-F8C1-B64D-EF1A-5C4A35214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536" y="3771883"/>
            <a:ext cx="5812980" cy="16582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Инсталацията</a:t>
            </a:r>
            <a:r>
              <a:rPr lang="ru-RU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е </a:t>
            </a:r>
            <a:r>
              <a:rPr lang="ru-RU" sz="1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бърза</a:t>
            </a:r>
            <a:r>
              <a:rPr lang="ru-RU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безпроблемна</a:t>
            </a:r>
            <a:r>
              <a:rPr lang="ru-RU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не </a:t>
            </a:r>
            <a:r>
              <a:rPr lang="ru-RU" sz="1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прекъсва</a:t>
            </a:r>
            <a:r>
              <a:rPr lang="ru-RU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производствения</a:t>
            </a:r>
            <a:r>
              <a:rPr lang="ru-RU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</a:t>
            </a:r>
            <a:r>
              <a:rPr lang="ru-RU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800" b="0" dirty="0">
                <a:solidFill>
                  <a:srgbClr val="FFFFFF"/>
                </a:solidFill>
                <a:latin typeface="Arial"/>
              </a:rPr>
              <a:t>Наш </a:t>
            </a:r>
            <a:r>
              <a:rPr lang="ru-RU" sz="1800" b="0" dirty="0" err="1">
                <a:solidFill>
                  <a:srgbClr val="FFFFFF"/>
                </a:solidFill>
                <a:latin typeface="Arial"/>
              </a:rPr>
              <a:t>служител</a:t>
            </a:r>
            <a:r>
              <a:rPr lang="ru-RU" sz="1800" b="0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FFFFFF"/>
                </a:solidFill>
                <a:latin typeface="Arial"/>
              </a:rPr>
              <a:t>извършва</a:t>
            </a:r>
            <a:r>
              <a:rPr lang="ru-RU" sz="1800" b="0" dirty="0">
                <a:solidFill>
                  <a:srgbClr val="FFFFFF"/>
                </a:solidFill>
                <a:latin typeface="Arial"/>
              </a:rPr>
              <a:t> монтажа и </a:t>
            </a:r>
            <a:r>
              <a:rPr lang="ru-RU" sz="1800" b="0" dirty="0" err="1">
                <a:solidFill>
                  <a:srgbClr val="FFFFFF"/>
                </a:solidFill>
                <a:latin typeface="Arial"/>
              </a:rPr>
              <a:t>настройката</a:t>
            </a:r>
            <a:r>
              <a:rPr lang="ru-RU" sz="1800" b="0" dirty="0">
                <a:solidFill>
                  <a:srgbClr val="FFFFFF"/>
                </a:solidFill>
                <a:latin typeface="Arial"/>
              </a:rPr>
              <a:t> за един </a:t>
            </a:r>
            <a:r>
              <a:rPr lang="ru-RU" sz="1800" b="0" dirty="0" err="1">
                <a:solidFill>
                  <a:srgbClr val="FFFFFF"/>
                </a:solidFill>
                <a:latin typeface="Arial"/>
              </a:rPr>
              <a:t>работен</a:t>
            </a:r>
            <a:r>
              <a:rPr lang="ru-RU" sz="1800" b="0" dirty="0">
                <a:solidFill>
                  <a:srgbClr val="FFFFFF"/>
                </a:solidFill>
                <a:latin typeface="Arial"/>
              </a:rPr>
              <a:t> ден. </a:t>
            </a:r>
            <a:r>
              <a:rPr lang="ru-RU" sz="1800" b="0" dirty="0" err="1">
                <a:solidFill>
                  <a:srgbClr val="FFFFFF"/>
                </a:solidFill>
                <a:latin typeface="Arial"/>
              </a:rPr>
              <a:t>Обучението</a:t>
            </a:r>
            <a:r>
              <a:rPr lang="ru-RU" sz="1800" b="0" dirty="0">
                <a:solidFill>
                  <a:srgbClr val="FFFFFF"/>
                </a:solidFill>
                <a:latin typeface="Arial"/>
              </a:rPr>
              <a:t> на персонала е включено и се </a:t>
            </a:r>
            <a:r>
              <a:rPr lang="ru-RU" sz="1800" b="0" dirty="0" err="1">
                <a:solidFill>
                  <a:srgbClr val="FFFFFF"/>
                </a:solidFill>
                <a:latin typeface="Arial"/>
              </a:rPr>
              <a:t>извършва</a:t>
            </a:r>
            <a:r>
              <a:rPr lang="ru-RU" sz="1800" b="0" dirty="0">
                <a:solidFill>
                  <a:srgbClr val="FFFFFF"/>
                </a:solidFill>
                <a:latin typeface="Arial"/>
              </a:rPr>
              <a:t> на </a:t>
            </a:r>
            <a:r>
              <a:rPr lang="ru-RU" sz="1800" b="0" dirty="0" err="1">
                <a:solidFill>
                  <a:srgbClr val="FFFFFF"/>
                </a:solidFill>
                <a:latin typeface="Arial"/>
              </a:rPr>
              <a:t>място</a:t>
            </a:r>
            <a:r>
              <a:rPr lang="ru-RU" sz="1800" b="0" dirty="0">
                <a:solidFill>
                  <a:srgbClr val="FFFFFF"/>
                </a:solidFill>
                <a:latin typeface="Arial"/>
              </a:rPr>
              <a:t> или онлайн.</a:t>
            </a:r>
          </a:p>
        </p:txBody>
      </p:sp>
      <p:pic>
        <p:nvPicPr>
          <p:cNvPr id="14" name="how it works">
            <a:hlinkClick r:id="" action="ppaction://media"/>
            <a:extLst>
              <a:ext uri="{FF2B5EF4-FFF2-40B4-BE49-F238E27FC236}">
                <a16:creationId xmlns:a16="http://schemas.microsoft.com/office/drawing/2014/main" id="{D945F30C-EF1E-B6CA-A57C-80BBF74634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27698" y="7027668"/>
            <a:ext cx="4529660" cy="2547934"/>
          </a:xfrm>
          <a:prstGeom prst="rect">
            <a:avLst/>
          </a:prstGeom>
        </p:spPr>
      </p:pic>
      <p:sp>
        <p:nvSpPr>
          <p:cNvPr id="15" name="Текстово поле 14">
            <a:extLst>
              <a:ext uri="{FF2B5EF4-FFF2-40B4-BE49-F238E27FC236}">
                <a16:creationId xmlns:a16="http://schemas.microsoft.com/office/drawing/2014/main" id="{449E1981-3F25-9E5A-8B4D-3130BFCA5344}"/>
              </a:ext>
            </a:extLst>
          </p:cNvPr>
          <p:cNvSpPr txBox="1"/>
          <p:nvPr/>
        </p:nvSpPr>
        <p:spPr>
          <a:xfrm>
            <a:off x="6223464" y="255138"/>
            <a:ext cx="25726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www.foodindustry.bg</a:t>
            </a:r>
            <a:endParaRPr lang="bg-BG" sz="2000" dirty="0"/>
          </a:p>
        </p:txBody>
      </p:sp>
      <p:cxnSp>
        <p:nvCxnSpPr>
          <p:cNvPr id="16" name="Право съединение 15">
            <a:extLst>
              <a:ext uri="{FF2B5EF4-FFF2-40B4-BE49-F238E27FC236}">
                <a16:creationId xmlns:a16="http://schemas.microsoft.com/office/drawing/2014/main" id="{470ABDDE-6DA2-1A02-A797-F31D3BD3EBA0}"/>
              </a:ext>
            </a:extLst>
          </p:cNvPr>
          <p:cNvCxnSpPr>
            <a:cxnSpLocks/>
          </p:cNvCxnSpPr>
          <p:nvPr/>
        </p:nvCxnSpPr>
        <p:spPr>
          <a:xfrm>
            <a:off x="6220516" y="240652"/>
            <a:ext cx="2514601" cy="0"/>
          </a:xfrm>
          <a:prstGeom prst="line">
            <a:avLst/>
          </a:prstGeom>
          <a:ln>
            <a:solidFill>
              <a:srgbClr val="04AF5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801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7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0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>
            <a:extLst>
              <a:ext uri="{FF2B5EF4-FFF2-40B4-BE49-F238E27FC236}">
                <a16:creationId xmlns:a16="http://schemas.microsoft.com/office/drawing/2014/main" id="{E0EE65A9-6EB4-C87D-2683-F9EA1211B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921" y="481393"/>
            <a:ext cx="4529232" cy="1392842"/>
          </a:xfrm>
        </p:spPr>
        <p:txBody>
          <a:bodyPr>
            <a:noAutofit/>
          </a:bodyPr>
          <a:lstStyle/>
          <a:p>
            <a:r>
              <a:rPr lang="ru-RU" sz="2800" b="1" i="0" dirty="0" err="1">
                <a:solidFill>
                  <a:srgbClr val="00AF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Подобрете</a:t>
            </a:r>
            <a:r>
              <a:rPr lang="ru-RU" sz="2800" b="1" i="0" dirty="0">
                <a:solidFill>
                  <a:srgbClr val="00AF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i="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производителността</a:t>
            </a:r>
            <a:r>
              <a:rPr lang="ru-RU" sz="28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си с </a:t>
            </a:r>
            <a:r>
              <a:rPr lang="ru-RU" sz="2800" b="1" i="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нашия</a:t>
            </a:r>
            <a:r>
              <a:rPr lang="ru-RU" sz="28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i="0" dirty="0">
                <a:solidFill>
                  <a:srgbClr val="00AF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OEE </a:t>
            </a:r>
            <a:r>
              <a:rPr lang="ru-RU" sz="2800" b="1" i="0" dirty="0" err="1">
                <a:solidFill>
                  <a:srgbClr val="00AF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софтуер</a:t>
            </a:r>
            <a:endParaRPr lang="bg-BG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Текстов контейнер 5">
            <a:extLst>
              <a:ext uri="{FF2B5EF4-FFF2-40B4-BE49-F238E27FC236}">
                <a16:creationId xmlns:a16="http://schemas.microsoft.com/office/drawing/2014/main" id="{F29EFF29-F18F-5B65-0CD3-24A00EBF29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1060" y="2272145"/>
            <a:ext cx="3920519" cy="2665615"/>
          </a:xfrm>
        </p:spPr>
        <p:txBody>
          <a:bodyPr>
            <a:normAutofit lnSpcReduction="10000"/>
          </a:bodyPr>
          <a:lstStyle/>
          <a:p>
            <a:r>
              <a:rPr lang="ru-RU" sz="1800" b="0" i="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Нашият</a:t>
            </a:r>
            <a:r>
              <a:rPr lang="ru-RU" sz="1800" b="0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OEE </a:t>
            </a:r>
            <a:r>
              <a:rPr lang="ru-RU" sz="1800" b="0" i="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софтуер</a:t>
            </a:r>
            <a:r>
              <a:rPr lang="ru-RU" sz="1800" b="0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0" i="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ви</a:t>
            </a:r>
            <a:r>
              <a:rPr lang="ru-RU" sz="1800" b="0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0" i="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дава</a:t>
            </a:r>
            <a:r>
              <a:rPr lang="ru-RU" sz="1800" b="0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i="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пълна</a:t>
            </a:r>
            <a:r>
              <a:rPr lang="ru-RU" sz="18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i="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видимост</a:t>
            </a:r>
            <a:r>
              <a:rPr lang="ru-RU" sz="18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i="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върху</a:t>
            </a:r>
            <a:r>
              <a:rPr lang="ru-RU" sz="18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i="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производителността</a:t>
            </a:r>
            <a:r>
              <a:rPr lang="ru-RU" sz="18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0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800" i="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машините</a:t>
            </a:r>
            <a:r>
              <a:rPr lang="ru-RU" sz="1800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800" i="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производствените</a:t>
            </a:r>
            <a:r>
              <a:rPr lang="ru-RU" sz="1800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линии</a:t>
            </a:r>
            <a:r>
              <a:rPr lang="ru-RU" sz="1800" b="0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800" b="0" i="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позволявайки</a:t>
            </a:r>
            <a:r>
              <a:rPr lang="ru-RU" sz="1800" b="0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0" i="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ви</a:t>
            </a:r>
            <a:r>
              <a:rPr lang="ru-RU" sz="1800" b="0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да </a:t>
            </a:r>
            <a:r>
              <a:rPr lang="ru-RU" sz="1800" b="0" i="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оптимизирате</a:t>
            </a:r>
            <a:r>
              <a:rPr lang="ru-RU" sz="1800" b="0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0" i="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процесите</a:t>
            </a:r>
            <a:r>
              <a:rPr lang="ru-RU" sz="1800" b="0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да </a:t>
            </a:r>
            <a:r>
              <a:rPr lang="ru-RU" sz="1800" b="0" i="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намалите</a:t>
            </a:r>
            <a:r>
              <a:rPr lang="ru-RU" sz="1800" b="0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загубите и да увеличите </a:t>
            </a:r>
            <a:r>
              <a:rPr lang="ru-RU" sz="1800" b="0" i="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ефективността</a:t>
            </a:r>
            <a:r>
              <a:rPr lang="ru-RU" sz="1800" b="0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800" b="0" i="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Всичко</a:t>
            </a:r>
            <a:r>
              <a:rPr lang="ru-RU" sz="1800" b="0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0" i="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това</a:t>
            </a:r>
            <a:r>
              <a:rPr lang="ru-RU" sz="1800" b="0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чрез автоматично </a:t>
            </a:r>
            <a:r>
              <a:rPr lang="ru-RU" sz="1800" b="0" i="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събиране</a:t>
            </a:r>
            <a:r>
              <a:rPr lang="ru-RU" sz="1800" b="0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и анализ на </a:t>
            </a:r>
            <a:r>
              <a:rPr lang="ru-RU" sz="1800" b="0" i="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данни</a:t>
            </a:r>
            <a:r>
              <a:rPr lang="ru-RU" sz="1800" b="0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1800" b="1" i="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реално</a:t>
            </a:r>
            <a:r>
              <a:rPr lang="ru-RU" sz="18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i="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време</a:t>
            </a:r>
            <a:r>
              <a:rPr lang="ru-RU" sz="1800" b="0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bg-BG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BE161F12-AF95-956B-AD19-1C91EE575D43}"/>
              </a:ext>
            </a:extLst>
          </p:cNvPr>
          <p:cNvSpPr/>
          <p:nvPr/>
        </p:nvSpPr>
        <p:spPr>
          <a:xfrm>
            <a:off x="802871" y="5439523"/>
            <a:ext cx="676795" cy="654079"/>
          </a:xfrm>
          <a:prstGeom prst="ellipse">
            <a:avLst/>
          </a:prstGeom>
          <a:solidFill>
            <a:srgbClr val="04AF5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FA2E42D1-0276-6241-3E21-995B59D3D978}"/>
              </a:ext>
            </a:extLst>
          </p:cNvPr>
          <p:cNvSpPr/>
          <p:nvPr/>
        </p:nvSpPr>
        <p:spPr>
          <a:xfrm>
            <a:off x="2925387" y="5416828"/>
            <a:ext cx="676795" cy="654079"/>
          </a:xfrm>
          <a:prstGeom prst="ellipse">
            <a:avLst/>
          </a:prstGeom>
          <a:solidFill>
            <a:srgbClr val="04AF5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ln>
                <a:solidFill>
                  <a:srgbClr val="04AF54"/>
                </a:solidFill>
              </a:ln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0DC329ED-F1AB-930E-5A6D-0F2ACFADF30A}"/>
              </a:ext>
            </a:extLst>
          </p:cNvPr>
          <p:cNvSpPr/>
          <p:nvPr/>
        </p:nvSpPr>
        <p:spPr>
          <a:xfrm>
            <a:off x="1872441" y="5414058"/>
            <a:ext cx="676795" cy="654079"/>
          </a:xfrm>
          <a:prstGeom prst="ellipse">
            <a:avLst/>
          </a:prstGeom>
          <a:solidFill>
            <a:srgbClr val="04AF5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10" name="Графика 9" descr="Стълбовидна диаграма с възходяща тенденция">
            <a:extLst>
              <a:ext uri="{FF2B5EF4-FFF2-40B4-BE49-F238E27FC236}">
                <a16:creationId xmlns:a16="http://schemas.microsoft.com/office/drawing/2014/main" id="{EBF09E9A-BB74-ADFE-EF33-1655775810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12703" y="5518718"/>
            <a:ext cx="531242" cy="462734"/>
          </a:xfrm>
          <a:prstGeom prst="rect">
            <a:avLst/>
          </a:prstGeom>
        </p:spPr>
      </p:pic>
      <p:pic>
        <p:nvPicPr>
          <p:cNvPr id="17" name="Графика 16" descr="Изследване">
            <a:extLst>
              <a:ext uri="{FF2B5EF4-FFF2-40B4-BE49-F238E27FC236}">
                <a16:creationId xmlns:a16="http://schemas.microsoft.com/office/drawing/2014/main" id="{DFA5085B-632F-4E9E-4843-BD170F34DD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3951" y="5506524"/>
            <a:ext cx="518129" cy="493559"/>
          </a:xfrm>
          <a:prstGeom prst="rect">
            <a:avLst/>
          </a:prstGeom>
        </p:spPr>
      </p:pic>
      <p:pic>
        <p:nvPicPr>
          <p:cNvPr id="8" name="Контейнер за съдържание 7" descr="Групова мозъчна атака">
            <a:extLst>
              <a:ext uri="{FF2B5EF4-FFF2-40B4-BE49-F238E27FC236}">
                <a16:creationId xmlns:a16="http://schemas.microsoft.com/office/drawing/2014/main" id="{14540ED9-65C1-0567-C3CE-AC26AB10DF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97379" y="5416828"/>
            <a:ext cx="629689" cy="588799"/>
          </a:xfrm>
        </p:spPr>
      </p:pic>
      <p:sp>
        <p:nvSpPr>
          <p:cNvPr id="19" name="Текстово поле 18">
            <a:extLst>
              <a:ext uri="{FF2B5EF4-FFF2-40B4-BE49-F238E27FC236}">
                <a16:creationId xmlns:a16="http://schemas.microsoft.com/office/drawing/2014/main" id="{EF96C27E-EB6F-267E-206A-6AD8161B4F9F}"/>
              </a:ext>
            </a:extLst>
          </p:cNvPr>
          <p:cNvSpPr txBox="1"/>
          <p:nvPr/>
        </p:nvSpPr>
        <p:spPr>
          <a:xfrm>
            <a:off x="6223464" y="485168"/>
            <a:ext cx="25726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www.foodindustry.bg</a:t>
            </a:r>
            <a:endParaRPr lang="bg-BG" sz="2000" dirty="0"/>
          </a:p>
        </p:txBody>
      </p:sp>
      <p:cxnSp>
        <p:nvCxnSpPr>
          <p:cNvPr id="21" name="Право съединение 20">
            <a:extLst>
              <a:ext uri="{FF2B5EF4-FFF2-40B4-BE49-F238E27FC236}">
                <a16:creationId xmlns:a16="http://schemas.microsoft.com/office/drawing/2014/main" id="{C5134871-2E0A-131D-BBFE-3CB917CE125A}"/>
              </a:ext>
            </a:extLst>
          </p:cNvPr>
          <p:cNvCxnSpPr>
            <a:cxnSpLocks/>
          </p:cNvCxnSpPr>
          <p:nvPr/>
        </p:nvCxnSpPr>
        <p:spPr>
          <a:xfrm>
            <a:off x="6220516" y="470682"/>
            <a:ext cx="2514601" cy="0"/>
          </a:xfrm>
          <a:prstGeom prst="line">
            <a:avLst/>
          </a:prstGeom>
          <a:ln>
            <a:solidFill>
              <a:srgbClr val="04AF5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25D96C40-F69C-646A-8187-6742F401DD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3888377" y="2620742"/>
            <a:ext cx="5360918" cy="3573945"/>
          </a:xfrm>
          <a:prstGeom prst="rect">
            <a:avLst/>
          </a:prstGeom>
        </p:spPr>
      </p:pic>
      <p:pic>
        <p:nvPicPr>
          <p:cNvPr id="2" name="real time shift view">
            <a:hlinkClick r:id="" action="ppaction://media"/>
            <a:extLst>
              <a:ext uri="{FF2B5EF4-FFF2-40B4-BE49-F238E27FC236}">
                <a16:creationId xmlns:a16="http://schemas.microsoft.com/office/drawing/2014/main" id="{5B27EC0C-2562-91ED-1F8E-AF3DF6B64B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32962" y="3038445"/>
            <a:ext cx="3872421" cy="2269515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75908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5000">
        <p14:pan dir="r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авоъгълник 3">
            <a:extLst>
              <a:ext uri="{FF2B5EF4-FFF2-40B4-BE49-F238E27FC236}">
                <a16:creationId xmlns:a16="http://schemas.microsoft.com/office/drawing/2014/main" id="{765A0532-7ECC-C859-7A8D-3FCCEAE2FDD9}"/>
              </a:ext>
            </a:extLst>
          </p:cNvPr>
          <p:cNvSpPr/>
          <p:nvPr/>
        </p:nvSpPr>
        <p:spPr>
          <a:xfrm>
            <a:off x="0" y="1559949"/>
            <a:ext cx="9144000" cy="5374257"/>
          </a:xfrm>
          <a:prstGeom prst="rect">
            <a:avLst/>
          </a:prstGeom>
          <a:solidFill>
            <a:srgbClr val="181A2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ln>
                <a:solidFill>
                  <a:srgbClr val="181A22"/>
                </a:solidFill>
              </a:ln>
              <a:solidFill>
                <a:srgbClr val="181A22"/>
              </a:solidFill>
            </a:endParaRPr>
          </a:p>
        </p:txBody>
      </p:sp>
      <p:sp>
        <p:nvSpPr>
          <p:cNvPr id="9" name="Текстово поле 8">
            <a:extLst>
              <a:ext uri="{FF2B5EF4-FFF2-40B4-BE49-F238E27FC236}">
                <a16:creationId xmlns:a16="http://schemas.microsoft.com/office/drawing/2014/main" id="{E69A9D54-4AFF-5E30-65A3-92EC5E946BFB}"/>
              </a:ext>
            </a:extLst>
          </p:cNvPr>
          <p:cNvSpPr txBox="1"/>
          <p:nvPr/>
        </p:nvSpPr>
        <p:spPr>
          <a:xfrm>
            <a:off x="300253" y="441645"/>
            <a:ext cx="434510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Как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протича</a:t>
            </a: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04A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имплементацията</a:t>
            </a:r>
            <a:endParaRPr lang="bg-BG" sz="2800" b="1" dirty="0">
              <a:solidFill>
                <a:srgbClr val="04AF54"/>
              </a:solidFill>
            </a:endParaRPr>
          </a:p>
        </p:txBody>
      </p:sp>
      <p:grpSp>
        <p:nvGrpSpPr>
          <p:cNvPr id="10" name="Групиране 9">
            <a:extLst>
              <a:ext uri="{FF2B5EF4-FFF2-40B4-BE49-F238E27FC236}">
                <a16:creationId xmlns:a16="http://schemas.microsoft.com/office/drawing/2014/main" id="{1223C1DF-8D60-11D4-D409-E9B3C1A2CCF0}"/>
              </a:ext>
            </a:extLst>
          </p:cNvPr>
          <p:cNvGrpSpPr/>
          <p:nvPr/>
        </p:nvGrpSpPr>
        <p:grpSpPr>
          <a:xfrm rot="11008416">
            <a:off x="6515015" y="447183"/>
            <a:ext cx="2214673" cy="2225532"/>
            <a:chOff x="109181" y="197892"/>
            <a:chExt cx="2320119" cy="2320119"/>
          </a:xfrm>
        </p:grpSpPr>
        <p:pic>
          <p:nvPicPr>
            <p:cNvPr id="11" name="Графика 10" descr="Единично зъбно колело">
              <a:extLst>
                <a:ext uri="{FF2B5EF4-FFF2-40B4-BE49-F238E27FC236}">
                  <a16:creationId xmlns:a16="http://schemas.microsoft.com/office/drawing/2014/main" id="{BBE9E7DC-94E1-D7E8-BA4A-C243DBB8F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9181" y="197892"/>
              <a:ext cx="2320119" cy="2320119"/>
            </a:xfrm>
            <a:prstGeom prst="rect">
              <a:avLst/>
            </a:prstGeom>
          </p:spPr>
        </p:pic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74F10DC2-5AEA-4F72-4FD3-670321C367FE}"/>
                </a:ext>
              </a:extLst>
            </p:cNvPr>
            <p:cNvSpPr/>
            <p:nvPr/>
          </p:nvSpPr>
          <p:spPr>
            <a:xfrm>
              <a:off x="936575" y="1016756"/>
              <a:ext cx="665330" cy="68238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 dirty="0"/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D1E420F-F8C1-B64D-EF1A-5C4A35214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536" y="1902832"/>
            <a:ext cx="5812980" cy="16582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Инсталацията</a:t>
            </a:r>
            <a:r>
              <a:rPr lang="ru-RU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е </a:t>
            </a:r>
            <a:r>
              <a:rPr lang="ru-RU" sz="1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бърза</a:t>
            </a:r>
            <a:r>
              <a:rPr lang="ru-RU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безпроблемна</a:t>
            </a:r>
            <a:r>
              <a:rPr lang="ru-RU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не </a:t>
            </a:r>
            <a:r>
              <a:rPr lang="ru-RU" sz="1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прекъсва</a:t>
            </a:r>
            <a:r>
              <a:rPr lang="ru-RU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производствения</a:t>
            </a:r>
            <a:r>
              <a:rPr lang="ru-RU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</a:t>
            </a:r>
            <a:r>
              <a:rPr lang="ru-RU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800" b="0" dirty="0">
                <a:solidFill>
                  <a:srgbClr val="FFFFFF"/>
                </a:solidFill>
                <a:latin typeface="Arial"/>
              </a:rPr>
              <a:t>Наш </a:t>
            </a:r>
            <a:r>
              <a:rPr lang="ru-RU" sz="1800" b="0" dirty="0" err="1">
                <a:solidFill>
                  <a:srgbClr val="FFFFFF"/>
                </a:solidFill>
                <a:latin typeface="Arial"/>
              </a:rPr>
              <a:t>служител</a:t>
            </a:r>
            <a:r>
              <a:rPr lang="ru-RU" sz="1800" b="0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FFFFFF"/>
                </a:solidFill>
                <a:latin typeface="Arial"/>
              </a:rPr>
              <a:t>извършва</a:t>
            </a:r>
            <a:r>
              <a:rPr lang="ru-RU" sz="1800" b="0" dirty="0">
                <a:solidFill>
                  <a:srgbClr val="FFFFFF"/>
                </a:solidFill>
                <a:latin typeface="Arial"/>
              </a:rPr>
              <a:t> монтажа и </a:t>
            </a:r>
            <a:r>
              <a:rPr lang="ru-RU" sz="1800" b="0" dirty="0" err="1">
                <a:solidFill>
                  <a:srgbClr val="FFFFFF"/>
                </a:solidFill>
                <a:latin typeface="Arial"/>
              </a:rPr>
              <a:t>настройката</a:t>
            </a:r>
            <a:r>
              <a:rPr lang="ru-RU" sz="1800" b="0" dirty="0">
                <a:solidFill>
                  <a:srgbClr val="FFFFFF"/>
                </a:solidFill>
                <a:latin typeface="Arial"/>
              </a:rPr>
              <a:t> за един </a:t>
            </a:r>
            <a:r>
              <a:rPr lang="ru-RU" sz="1800" b="0" dirty="0" err="1">
                <a:solidFill>
                  <a:srgbClr val="FFFFFF"/>
                </a:solidFill>
                <a:latin typeface="Arial"/>
              </a:rPr>
              <a:t>работен</a:t>
            </a:r>
            <a:r>
              <a:rPr lang="ru-RU" sz="1800" b="0" dirty="0">
                <a:solidFill>
                  <a:srgbClr val="FFFFFF"/>
                </a:solidFill>
                <a:latin typeface="Arial"/>
              </a:rPr>
              <a:t> ден. </a:t>
            </a:r>
            <a:r>
              <a:rPr lang="ru-RU" sz="1800" b="0" dirty="0" err="1">
                <a:solidFill>
                  <a:srgbClr val="FFFFFF"/>
                </a:solidFill>
                <a:latin typeface="Arial"/>
              </a:rPr>
              <a:t>Обучението</a:t>
            </a:r>
            <a:r>
              <a:rPr lang="ru-RU" sz="1800" b="0" dirty="0">
                <a:solidFill>
                  <a:srgbClr val="FFFFFF"/>
                </a:solidFill>
                <a:latin typeface="Arial"/>
              </a:rPr>
              <a:t> на персонала е включено и се </a:t>
            </a:r>
            <a:r>
              <a:rPr lang="ru-RU" sz="1800" b="0" dirty="0" err="1">
                <a:solidFill>
                  <a:srgbClr val="FFFFFF"/>
                </a:solidFill>
                <a:latin typeface="Arial"/>
              </a:rPr>
              <a:t>извършва</a:t>
            </a:r>
            <a:r>
              <a:rPr lang="ru-RU" sz="1800" b="0" dirty="0">
                <a:solidFill>
                  <a:srgbClr val="FFFFFF"/>
                </a:solidFill>
                <a:latin typeface="Arial"/>
              </a:rPr>
              <a:t> на </a:t>
            </a:r>
            <a:r>
              <a:rPr lang="ru-RU" sz="1800" b="0" dirty="0" err="1">
                <a:solidFill>
                  <a:srgbClr val="FFFFFF"/>
                </a:solidFill>
                <a:latin typeface="Arial"/>
              </a:rPr>
              <a:t>място</a:t>
            </a:r>
            <a:r>
              <a:rPr lang="ru-RU" sz="1800" b="0" dirty="0">
                <a:solidFill>
                  <a:srgbClr val="FFFFFF"/>
                </a:solidFill>
                <a:latin typeface="Arial"/>
              </a:rPr>
              <a:t> или онлайн.</a:t>
            </a:r>
          </a:p>
        </p:txBody>
      </p:sp>
      <p:pic>
        <p:nvPicPr>
          <p:cNvPr id="14" name="how it works">
            <a:hlinkClick r:id="" action="ppaction://media"/>
            <a:extLst>
              <a:ext uri="{FF2B5EF4-FFF2-40B4-BE49-F238E27FC236}">
                <a16:creationId xmlns:a16="http://schemas.microsoft.com/office/drawing/2014/main" id="{D945F30C-EF1E-B6CA-A57C-80BBF74634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74777" y="3725288"/>
            <a:ext cx="4529660" cy="2547934"/>
          </a:xfrm>
          <a:prstGeom prst="rect">
            <a:avLst/>
          </a:prstGeom>
        </p:spPr>
      </p:pic>
      <p:sp>
        <p:nvSpPr>
          <p:cNvPr id="15" name="Текстово поле 14">
            <a:extLst>
              <a:ext uri="{FF2B5EF4-FFF2-40B4-BE49-F238E27FC236}">
                <a16:creationId xmlns:a16="http://schemas.microsoft.com/office/drawing/2014/main" id="{449E1981-3F25-9E5A-8B4D-3130BFCA5344}"/>
              </a:ext>
            </a:extLst>
          </p:cNvPr>
          <p:cNvSpPr txBox="1"/>
          <p:nvPr/>
        </p:nvSpPr>
        <p:spPr>
          <a:xfrm>
            <a:off x="6223464" y="255138"/>
            <a:ext cx="25726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www.foodindustry.bg</a:t>
            </a:r>
            <a:endParaRPr lang="bg-BG" sz="2000" dirty="0"/>
          </a:p>
        </p:txBody>
      </p:sp>
      <p:cxnSp>
        <p:nvCxnSpPr>
          <p:cNvPr id="16" name="Право съединение 15">
            <a:extLst>
              <a:ext uri="{FF2B5EF4-FFF2-40B4-BE49-F238E27FC236}">
                <a16:creationId xmlns:a16="http://schemas.microsoft.com/office/drawing/2014/main" id="{470ABDDE-6DA2-1A02-A797-F31D3BD3EBA0}"/>
              </a:ext>
            </a:extLst>
          </p:cNvPr>
          <p:cNvCxnSpPr>
            <a:cxnSpLocks/>
          </p:cNvCxnSpPr>
          <p:nvPr/>
        </p:nvCxnSpPr>
        <p:spPr>
          <a:xfrm>
            <a:off x="6220516" y="240652"/>
            <a:ext cx="2514601" cy="0"/>
          </a:xfrm>
          <a:prstGeom prst="line">
            <a:avLst/>
          </a:prstGeom>
          <a:ln>
            <a:solidFill>
              <a:srgbClr val="04AF5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59900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Object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7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A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авоъгълник: със заоблени ъгли 4">
            <a:extLst>
              <a:ext uri="{FF2B5EF4-FFF2-40B4-BE49-F238E27FC236}">
                <a16:creationId xmlns:a16="http://schemas.microsoft.com/office/drawing/2014/main" id="{70F66104-6794-F784-28C1-4D823FB33CD9}"/>
              </a:ext>
            </a:extLst>
          </p:cNvPr>
          <p:cNvSpPr/>
          <p:nvPr/>
        </p:nvSpPr>
        <p:spPr>
          <a:xfrm>
            <a:off x="389627" y="1206261"/>
            <a:ext cx="1230701" cy="437646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83AA9553-DC2B-00A2-BF7D-B1917A479A66}"/>
              </a:ext>
            </a:extLst>
          </p:cNvPr>
          <p:cNvSpPr/>
          <p:nvPr/>
        </p:nvSpPr>
        <p:spPr>
          <a:xfrm>
            <a:off x="560717" y="1374464"/>
            <a:ext cx="914400" cy="914400"/>
          </a:xfrm>
          <a:prstGeom prst="ellipse">
            <a:avLst/>
          </a:prstGeom>
          <a:solidFill>
            <a:srgbClr val="04AF5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Текстово поле 13">
                <a:extLst>
                  <a:ext uri="{FF2B5EF4-FFF2-40B4-BE49-F238E27FC236}">
                    <a16:creationId xmlns:a16="http://schemas.microsoft.com/office/drawing/2014/main" id="{59B5608E-B2E0-D669-3444-7332C7FBEC70}"/>
                  </a:ext>
                </a:extLst>
              </p:cNvPr>
              <p:cNvSpPr txBox="1"/>
              <p:nvPr/>
            </p:nvSpPr>
            <p:spPr>
              <a:xfrm>
                <a:off x="2064021" y="1206261"/>
                <a:ext cx="6314998" cy="7078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ru-RU" sz="2800" b="1" dirty="0" smtClean="0">
                          <a:solidFill>
                            <a:srgbClr val="04AF5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Безплатен</m:t>
                      </m:r>
                      <m:r>
                        <m:rPr>
                          <m:nor/>
                        </m:rP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ru-RU" sz="2800" b="1" dirty="0" smtClean="0">
                          <a:solidFill>
                            <a:srgbClr val="04AF5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тестов период – 30 дни</m:t>
                      </m:r>
                    </m:oMath>
                  </m:oMathPara>
                </a14:m>
                <a:endParaRPr lang="bg-BG" sz="2800" b="1" dirty="0">
                  <a:solidFill>
                    <a:srgbClr val="04AF54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bg-BG" dirty="0"/>
              </a:p>
            </p:txBody>
          </p:sp>
        </mc:Choice>
        <mc:Fallback xmlns="">
          <p:sp>
            <p:nvSpPr>
              <p:cNvPr id="14" name="Текстово поле 13">
                <a:extLst>
                  <a:ext uri="{FF2B5EF4-FFF2-40B4-BE49-F238E27FC236}">
                    <a16:creationId xmlns:a16="http://schemas.microsoft.com/office/drawing/2014/main" id="{59B5608E-B2E0-D669-3444-7332C7FBEC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4021" y="1206261"/>
                <a:ext cx="6314998" cy="70788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Текстово поле 14">
            <a:extLst>
              <a:ext uri="{FF2B5EF4-FFF2-40B4-BE49-F238E27FC236}">
                <a16:creationId xmlns:a16="http://schemas.microsoft.com/office/drawing/2014/main" id="{F7CDF298-717B-5D60-1B7A-2807C00D34BA}"/>
              </a:ext>
            </a:extLst>
          </p:cNvPr>
          <p:cNvSpPr txBox="1"/>
          <p:nvPr/>
        </p:nvSpPr>
        <p:spPr>
          <a:xfrm>
            <a:off x="2238410" y="1816144"/>
            <a:ext cx="603719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ru-RU" sz="1800" b="0" dirty="0" err="1">
                <a:solidFill>
                  <a:srgbClr val="FFFFFF"/>
                </a:solidFill>
                <a:latin typeface="Arial"/>
              </a:rPr>
              <a:t>Тествайте</a:t>
            </a:r>
            <a:r>
              <a:rPr lang="ru-RU" sz="1800" b="0" dirty="0">
                <a:solidFill>
                  <a:srgbClr val="FFFFFF"/>
                </a:solidFill>
                <a:latin typeface="Arial"/>
              </a:rPr>
              <a:t> го в </a:t>
            </a:r>
            <a:r>
              <a:rPr lang="ru-RU" sz="1800" b="0" dirty="0" err="1">
                <a:solidFill>
                  <a:srgbClr val="FFFFFF"/>
                </a:solidFill>
                <a:latin typeface="Arial"/>
              </a:rPr>
              <a:t>реални</a:t>
            </a:r>
            <a:r>
              <a:rPr lang="ru-RU" sz="1800" b="0" dirty="0">
                <a:solidFill>
                  <a:srgbClr val="FFFFFF"/>
                </a:solidFill>
                <a:latin typeface="Arial"/>
              </a:rPr>
              <a:t> условия без </a:t>
            </a:r>
            <a:r>
              <a:rPr lang="ru-RU" sz="1800" b="0" dirty="0" err="1">
                <a:solidFill>
                  <a:srgbClr val="FFFFFF"/>
                </a:solidFill>
                <a:latin typeface="Arial"/>
              </a:rPr>
              <a:t>никакъв</a:t>
            </a:r>
            <a:r>
              <a:rPr lang="ru-RU" sz="1800" b="0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FFFFFF"/>
                </a:solidFill>
                <a:latin typeface="Arial"/>
              </a:rPr>
              <a:t>ангажимент</a:t>
            </a:r>
            <a:r>
              <a:rPr lang="ru-RU" sz="1800" b="0" dirty="0">
                <a:solidFill>
                  <a:srgbClr val="FFFFFF"/>
                </a:solidFill>
                <a:latin typeface="Arial"/>
              </a:rPr>
              <a:t>. В </a:t>
            </a:r>
            <a:r>
              <a:rPr lang="ru-RU" sz="1800" b="0" dirty="0" err="1">
                <a:solidFill>
                  <a:srgbClr val="FFFFFF"/>
                </a:solidFill>
                <a:latin typeface="Arial"/>
              </a:rPr>
              <a:t>рамките</a:t>
            </a:r>
            <a:r>
              <a:rPr lang="ru-RU" sz="1800" b="0" dirty="0">
                <a:solidFill>
                  <a:srgbClr val="FFFFFF"/>
                </a:solidFill>
                <a:latin typeface="Arial"/>
              </a:rPr>
              <a:t> на 30 дни </a:t>
            </a:r>
            <a:r>
              <a:rPr lang="ru-RU" sz="1800" b="0" dirty="0" err="1">
                <a:solidFill>
                  <a:srgbClr val="FFFFFF"/>
                </a:solidFill>
                <a:latin typeface="Arial"/>
              </a:rPr>
              <a:t>ще</a:t>
            </a:r>
            <a:r>
              <a:rPr lang="ru-RU" sz="1800" b="0" dirty="0">
                <a:solidFill>
                  <a:srgbClr val="FFFFFF"/>
                </a:solidFill>
                <a:latin typeface="Arial"/>
              </a:rPr>
              <a:t> получите </a:t>
            </a:r>
            <a:r>
              <a:rPr lang="ru-RU" sz="1800" b="0" dirty="0" err="1">
                <a:solidFill>
                  <a:srgbClr val="FFFFFF"/>
                </a:solidFill>
                <a:latin typeface="Arial"/>
              </a:rPr>
              <a:t>пълен</a:t>
            </a:r>
            <a:r>
              <a:rPr lang="ru-RU" sz="1800" b="0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FFFFFF"/>
                </a:solidFill>
                <a:latin typeface="Arial"/>
              </a:rPr>
              <a:t>достъп</a:t>
            </a:r>
            <a:r>
              <a:rPr lang="ru-RU" sz="1800" b="0" dirty="0">
                <a:solidFill>
                  <a:srgbClr val="FFFFFF"/>
                </a:solidFill>
                <a:latin typeface="Arial"/>
              </a:rPr>
              <a:t> до </a:t>
            </a:r>
            <a:r>
              <a:rPr lang="ru-RU" sz="1800" b="0" dirty="0" err="1">
                <a:solidFill>
                  <a:srgbClr val="FFFFFF"/>
                </a:solidFill>
                <a:latin typeface="Arial"/>
              </a:rPr>
              <a:t>всички</a:t>
            </a:r>
            <a:r>
              <a:rPr lang="ru-RU" sz="1800" b="0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FFFFFF"/>
                </a:solidFill>
                <a:latin typeface="Arial"/>
              </a:rPr>
              <a:t>функционалности</a:t>
            </a:r>
            <a:r>
              <a:rPr lang="ru-RU" sz="1800" b="0" dirty="0">
                <a:solidFill>
                  <a:srgbClr val="FFFFFF"/>
                </a:solidFill>
                <a:latin typeface="Arial"/>
              </a:rPr>
              <a:t>, </a:t>
            </a:r>
            <a:r>
              <a:rPr lang="ru-RU" sz="1800" b="0" dirty="0" err="1">
                <a:solidFill>
                  <a:srgbClr val="FFFFFF"/>
                </a:solidFill>
                <a:latin typeface="Arial"/>
              </a:rPr>
              <a:t>ще</a:t>
            </a:r>
            <a:r>
              <a:rPr lang="ru-RU" sz="1800" b="0" dirty="0">
                <a:solidFill>
                  <a:srgbClr val="FFFFFF"/>
                </a:solidFill>
                <a:latin typeface="Arial"/>
              </a:rPr>
              <a:t> можете да </a:t>
            </a:r>
            <a:r>
              <a:rPr lang="ru-RU" sz="1800" b="0" dirty="0" err="1">
                <a:solidFill>
                  <a:srgbClr val="FFFFFF"/>
                </a:solidFill>
                <a:latin typeface="Arial"/>
              </a:rPr>
              <a:t>анализирате</a:t>
            </a:r>
            <a:r>
              <a:rPr lang="ru-RU" sz="1800" b="0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FFFFFF"/>
                </a:solidFill>
                <a:latin typeface="Arial"/>
              </a:rPr>
              <a:t>реални</a:t>
            </a:r>
            <a:r>
              <a:rPr lang="ru-RU" sz="1800" b="0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FFFFFF"/>
                </a:solidFill>
                <a:latin typeface="Arial"/>
              </a:rPr>
              <a:t>данни</a:t>
            </a:r>
            <a:r>
              <a:rPr lang="ru-RU" sz="1800" b="0" dirty="0">
                <a:solidFill>
                  <a:srgbClr val="FFFFFF"/>
                </a:solidFill>
                <a:latin typeface="Arial"/>
              </a:rPr>
              <a:t> от </a:t>
            </a:r>
            <a:r>
              <a:rPr lang="ru-RU" sz="1800" b="0" dirty="0" err="1">
                <a:solidFill>
                  <a:srgbClr val="FFFFFF"/>
                </a:solidFill>
                <a:latin typeface="Arial"/>
              </a:rPr>
              <a:t>вашето</a:t>
            </a:r>
            <a:r>
              <a:rPr lang="ru-RU" sz="1800" b="0" dirty="0">
                <a:solidFill>
                  <a:srgbClr val="FFFFFF"/>
                </a:solidFill>
                <a:latin typeface="Arial"/>
              </a:rPr>
              <a:t> производство и да се убедите в ползите за </a:t>
            </a:r>
            <a:r>
              <a:rPr lang="ru-RU" sz="1800" b="0" dirty="0" err="1">
                <a:solidFill>
                  <a:srgbClr val="FFFFFF"/>
                </a:solidFill>
                <a:latin typeface="Arial"/>
              </a:rPr>
              <a:t>вашия</a:t>
            </a:r>
            <a:r>
              <a:rPr lang="ru-RU" sz="1800" b="0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FFFFFF"/>
                </a:solidFill>
                <a:latin typeface="Arial"/>
              </a:rPr>
              <a:t>екип</a:t>
            </a:r>
            <a:r>
              <a:rPr lang="ru-RU" sz="1800" b="0" dirty="0">
                <a:solidFill>
                  <a:srgbClr val="FFFFFF"/>
                </a:solidFill>
                <a:latin typeface="Arial"/>
              </a:rPr>
              <a:t>.</a:t>
            </a:r>
          </a:p>
          <a:p>
            <a:pPr marL="0" indent="0">
              <a:buNone/>
            </a:pPr>
            <a:endParaRPr lang="ru-RU" sz="1800" b="0" dirty="0">
              <a:solidFill>
                <a:srgbClr val="FFFFFF"/>
              </a:solidFill>
              <a:latin typeface="Arial"/>
            </a:endParaRPr>
          </a:p>
          <a:p>
            <a:pPr marL="0" indent="0">
              <a:buNone/>
            </a:pPr>
            <a:r>
              <a:rPr lang="ru-RU" sz="1800" b="0" dirty="0">
                <a:solidFill>
                  <a:srgbClr val="00AF50"/>
                </a:solidFill>
              </a:rPr>
              <a:t>☑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FFFFFF"/>
                </a:solidFill>
                <a:latin typeface="Arial"/>
              </a:rPr>
              <a:t>Възползвайте</a:t>
            </a:r>
            <a:r>
              <a:rPr lang="ru-RU" sz="1800" b="0" dirty="0">
                <a:solidFill>
                  <a:srgbClr val="FFFFFF"/>
                </a:solidFill>
                <a:latin typeface="Arial"/>
              </a:rPr>
              <a:t> се от </a:t>
            </a:r>
            <a:r>
              <a:rPr lang="ru-RU" sz="1800" b="0" dirty="0" err="1">
                <a:solidFill>
                  <a:srgbClr val="FFFFFF"/>
                </a:solidFill>
                <a:latin typeface="Arial"/>
              </a:rPr>
              <a:t>пълната</a:t>
            </a:r>
            <a:r>
              <a:rPr lang="ru-RU" sz="1800" b="0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FFFFFF"/>
                </a:solidFill>
                <a:latin typeface="Arial"/>
              </a:rPr>
              <a:t>функционалност</a:t>
            </a:r>
            <a:r>
              <a:rPr lang="ru-RU" sz="1800" b="0" dirty="0">
                <a:solidFill>
                  <a:srgbClr val="FFFFFF"/>
                </a:solidFill>
                <a:latin typeface="Arial"/>
              </a:rPr>
              <a:t> – без </a:t>
            </a:r>
            <a:r>
              <a:rPr lang="ru-RU" sz="1800" b="0" dirty="0" err="1">
                <a:solidFill>
                  <a:srgbClr val="FFFFFF"/>
                </a:solidFill>
                <a:latin typeface="Arial"/>
              </a:rPr>
              <a:t>ангажимент</a:t>
            </a:r>
            <a:endParaRPr lang="ru-RU" sz="1800" b="0" dirty="0">
              <a:solidFill>
                <a:srgbClr val="FFFFFF"/>
              </a:solidFill>
              <a:latin typeface="Arial"/>
            </a:endParaRPr>
          </a:p>
          <a:p>
            <a:pPr marL="0" indent="0">
              <a:buNone/>
            </a:pPr>
            <a:r>
              <a:rPr lang="ru-RU" sz="1800" b="0" dirty="0">
                <a:solidFill>
                  <a:srgbClr val="00AF50"/>
                </a:solidFill>
              </a:rPr>
              <a:t>☑</a:t>
            </a:r>
            <a:r>
              <a:rPr lang="ru-RU" sz="18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>
                <a:solidFill>
                  <a:srgbClr val="FFFFFF"/>
                </a:solidFill>
                <a:latin typeface="Arial"/>
              </a:rPr>
              <a:t>Тест на </a:t>
            </a:r>
            <a:r>
              <a:rPr lang="ru-RU" sz="1800" b="0" dirty="0" err="1">
                <a:solidFill>
                  <a:srgbClr val="FFFFFF"/>
                </a:solidFill>
                <a:latin typeface="Arial"/>
              </a:rPr>
              <a:t>реална</a:t>
            </a:r>
            <a:r>
              <a:rPr lang="ru-RU" sz="1800" b="0" dirty="0">
                <a:solidFill>
                  <a:srgbClr val="FFFFFF"/>
                </a:solidFill>
                <a:latin typeface="Arial"/>
              </a:rPr>
              <a:t> машина</a:t>
            </a:r>
          </a:p>
          <a:p>
            <a:r>
              <a:rPr lang="ru-RU" sz="1800" b="0" dirty="0">
                <a:solidFill>
                  <a:srgbClr val="00AF50"/>
                </a:solidFill>
              </a:rPr>
              <a:t>☑</a:t>
            </a:r>
            <a:r>
              <a:rPr lang="bg-BG" dirty="0"/>
              <a:t> </a:t>
            </a:r>
            <a:r>
              <a:rPr lang="ru-RU" sz="1800" b="0" dirty="0">
                <a:solidFill>
                  <a:srgbClr val="FFFFFF"/>
                </a:solidFill>
                <a:latin typeface="Arial"/>
              </a:rPr>
              <a:t>Анализ на </a:t>
            </a:r>
            <a:r>
              <a:rPr lang="ru-RU" sz="1800" b="0" dirty="0" err="1">
                <a:solidFill>
                  <a:srgbClr val="FFFFFF"/>
                </a:solidFill>
                <a:latin typeface="Arial"/>
              </a:rPr>
              <a:t>данните</a:t>
            </a:r>
            <a:r>
              <a:rPr lang="ru-RU" sz="1800" b="0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FFFFFF"/>
                </a:solidFill>
                <a:latin typeface="Arial"/>
              </a:rPr>
              <a:t>ви</a:t>
            </a:r>
            <a:endParaRPr lang="ru-RU" sz="1800" b="0" dirty="0">
              <a:solidFill>
                <a:srgbClr val="FFFFFF"/>
              </a:solidFill>
              <a:latin typeface="Arial"/>
            </a:endParaRPr>
          </a:p>
          <a:p>
            <a:pPr marL="0" indent="0">
              <a:buNone/>
            </a:pPr>
            <a:r>
              <a:rPr lang="ru-RU" sz="1800" b="0" dirty="0">
                <a:solidFill>
                  <a:srgbClr val="00AF50"/>
                </a:solidFill>
              </a:rPr>
              <a:t>☑</a:t>
            </a:r>
            <a:r>
              <a:rPr lang="ru-RU" sz="18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>
                <a:solidFill>
                  <a:srgbClr val="FFFFFF"/>
                </a:solidFill>
                <a:latin typeface="Arial"/>
              </a:rPr>
              <a:t>Видим </a:t>
            </a:r>
            <a:r>
              <a:rPr lang="ru-RU" sz="1800" b="0" dirty="0" err="1">
                <a:solidFill>
                  <a:srgbClr val="FFFFFF"/>
                </a:solidFill>
                <a:latin typeface="Arial"/>
              </a:rPr>
              <a:t>ефект</a:t>
            </a:r>
            <a:endParaRPr lang="ru-RU" sz="1800" b="0" dirty="0">
              <a:solidFill>
                <a:srgbClr val="FFFFFF"/>
              </a:solidFill>
              <a:latin typeface="Arial"/>
            </a:endParaRPr>
          </a:p>
          <a:p>
            <a:pPr marL="0" indent="0">
              <a:buNone/>
            </a:pPr>
            <a:r>
              <a:rPr lang="ru-RU" sz="1800" b="0" dirty="0">
                <a:solidFill>
                  <a:srgbClr val="00AF50"/>
                </a:solidFill>
              </a:rPr>
              <a:t>☑</a:t>
            </a:r>
            <a:r>
              <a:rPr lang="ru-RU" sz="18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dirty="0" err="1">
                <a:solidFill>
                  <a:srgbClr val="FFFFFF"/>
                </a:solidFill>
                <a:latin typeface="Arial"/>
              </a:rPr>
              <a:t>Пълно</a:t>
            </a:r>
            <a:r>
              <a:rPr lang="ru-RU" sz="1800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1800" dirty="0" err="1">
                <a:solidFill>
                  <a:srgbClr val="FFFFFF"/>
                </a:solidFill>
                <a:latin typeface="Arial"/>
              </a:rPr>
              <a:t>с</a:t>
            </a:r>
            <a:r>
              <a:rPr lang="ru-RU" sz="1800" b="0" dirty="0" err="1">
                <a:solidFill>
                  <a:srgbClr val="FFFFFF"/>
                </a:solidFill>
                <a:latin typeface="Arial"/>
              </a:rPr>
              <a:t>ъдействие</a:t>
            </a:r>
            <a:r>
              <a:rPr lang="ru-RU" sz="1800" b="0" dirty="0">
                <a:solidFill>
                  <a:srgbClr val="FFFFFF"/>
                </a:solidFill>
                <a:latin typeface="Arial"/>
              </a:rPr>
              <a:t> по монтажа и </a:t>
            </a:r>
            <a:r>
              <a:rPr lang="ru-RU" sz="1800" b="0" dirty="0" err="1">
                <a:solidFill>
                  <a:srgbClr val="FFFFFF"/>
                </a:solidFill>
                <a:latin typeface="Arial"/>
              </a:rPr>
              <a:t>настройките</a:t>
            </a:r>
            <a:r>
              <a:rPr lang="ru-RU" sz="1800" b="0" dirty="0">
                <a:solidFill>
                  <a:srgbClr val="FFFFFF"/>
                </a:solidFill>
                <a:latin typeface="Arial"/>
              </a:rPr>
              <a:t> от </a:t>
            </a:r>
            <a:r>
              <a:rPr lang="ru-RU" sz="1800" b="0" dirty="0" err="1">
                <a:solidFill>
                  <a:srgbClr val="FFFFFF"/>
                </a:solidFill>
                <a:latin typeface="Arial"/>
              </a:rPr>
              <a:t>екипа</a:t>
            </a:r>
            <a:r>
              <a:rPr lang="ru-RU" sz="1800" b="0" dirty="0">
                <a:solidFill>
                  <a:srgbClr val="FFFFFF"/>
                </a:solidFill>
                <a:latin typeface="Arial"/>
              </a:rPr>
              <a:t> ни</a:t>
            </a:r>
          </a:p>
        </p:txBody>
      </p:sp>
      <p:sp>
        <p:nvSpPr>
          <p:cNvPr id="17" name="Текстово поле 16">
            <a:extLst>
              <a:ext uri="{FF2B5EF4-FFF2-40B4-BE49-F238E27FC236}">
                <a16:creationId xmlns:a16="http://schemas.microsoft.com/office/drawing/2014/main" id="{70A0ABF4-5997-C64A-05D1-F677BD3DE334}"/>
              </a:ext>
            </a:extLst>
          </p:cNvPr>
          <p:cNvSpPr txBox="1"/>
          <p:nvPr/>
        </p:nvSpPr>
        <p:spPr>
          <a:xfrm>
            <a:off x="6220516" y="6119346"/>
            <a:ext cx="25726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www.foodindustry.bg</a:t>
            </a:r>
            <a:endParaRPr lang="bg-BG" sz="2000" dirty="0">
              <a:solidFill>
                <a:srgbClr val="FFFFFF"/>
              </a:solidFill>
            </a:endParaRPr>
          </a:p>
        </p:txBody>
      </p:sp>
      <p:cxnSp>
        <p:nvCxnSpPr>
          <p:cNvPr id="18" name="Право съединение 17">
            <a:extLst>
              <a:ext uri="{FF2B5EF4-FFF2-40B4-BE49-F238E27FC236}">
                <a16:creationId xmlns:a16="http://schemas.microsoft.com/office/drawing/2014/main" id="{EAE37159-4BBA-0519-5040-5FE78EEFB59C}"/>
              </a:ext>
            </a:extLst>
          </p:cNvPr>
          <p:cNvCxnSpPr>
            <a:cxnSpLocks/>
          </p:cNvCxnSpPr>
          <p:nvPr/>
        </p:nvCxnSpPr>
        <p:spPr>
          <a:xfrm>
            <a:off x="6217568" y="6104860"/>
            <a:ext cx="2514601" cy="0"/>
          </a:xfrm>
          <a:prstGeom prst="line">
            <a:avLst/>
          </a:prstGeom>
          <a:ln>
            <a:solidFill>
              <a:srgbClr val="04AF5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Графика 21" descr="Представям">
            <a:extLst>
              <a:ext uri="{FF2B5EF4-FFF2-40B4-BE49-F238E27FC236}">
                <a16:creationId xmlns:a16="http://schemas.microsoft.com/office/drawing/2014/main" id="{D6540F3B-E716-E427-A170-11D20AAFFC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4042" y="1371884"/>
            <a:ext cx="796506" cy="796506"/>
          </a:xfrm>
          <a:prstGeom prst="rect">
            <a:avLst/>
          </a:prstGeom>
        </p:spPr>
      </p:pic>
      <p:pic>
        <p:nvPicPr>
          <p:cNvPr id="24" name="Графика 23" descr="Информация">
            <a:extLst>
              <a:ext uri="{FF2B5EF4-FFF2-40B4-BE49-F238E27FC236}">
                <a16:creationId xmlns:a16="http://schemas.microsoft.com/office/drawing/2014/main" id="{D2CFF1FE-03A6-A521-FE23-9C7530F400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3978" y="3030747"/>
            <a:ext cx="796506" cy="796506"/>
          </a:xfrm>
          <a:prstGeom prst="rect">
            <a:avLst/>
          </a:prstGeom>
        </p:spPr>
      </p:pic>
      <p:pic>
        <p:nvPicPr>
          <p:cNvPr id="26" name="Графика 25" descr="Телефон с високоговорител">
            <a:extLst>
              <a:ext uri="{FF2B5EF4-FFF2-40B4-BE49-F238E27FC236}">
                <a16:creationId xmlns:a16="http://schemas.microsoft.com/office/drawing/2014/main" id="{72511AD3-24F7-DB8E-4C5A-C69541CC83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6724" y="4621824"/>
            <a:ext cx="796506" cy="79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73632"/>
      </p:ext>
    </p:extLst>
  </p:cSld>
  <p:clrMapOvr>
    <a:masterClrMapping/>
  </p:clrMapOvr>
  <p:transition spd="slow" advClick="0" advTm="1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A2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C523C5-5365-02A2-7C5B-EA2F730EE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Текстово поле 2">
                <a:extLst>
                  <a:ext uri="{FF2B5EF4-FFF2-40B4-BE49-F238E27FC236}">
                    <a16:creationId xmlns:a16="http://schemas.microsoft.com/office/drawing/2014/main" id="{86F71865-FF16-494E-8A01-BEB3CCE8C764}"/>
                  </a:ext>
                </a:extLst>
              </p:cNvPr>
              <p:cNvSpPr txBox="1"/>
              <p:nvPr/>
            </p:nvSpPr>
            <p:spPr>
              <a:xfrm>
                <a:off x="3229371" y="1187775"/>
                <a:ext cx="422711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bg-BG" sz="2800" b="1" dirty="0" smtClean="0">
                          <a:solidFill>
                            <a:srgbClr val="04AF5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Защо да изберете нас?</m:t>
                      </m:r>
                    </m:oMath>
                  </m:oMathPara>
                </a14:m>
                <a:endParaRPr lang="bg-BG" b="1" dirty="0">
                  <a:solidFill>
                    <a:srgbClr val="04AF54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Текстово поле 2">
                <a:extLst>
                  <a:ext uri="{FF2B5EF4-FFF2-40B4-BE49-F238E27FC236}">
                    <a16:creationId xmlns:a16="http://schemas.microsoft.com/office/drawing/2014/main" id="{86F71865-FF16-494E-8A01-BEB3CCE8C7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9371" y="1187775"/>
                <a:ext cx="4227119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354A0600-A88A-20C0-8B78-443C778B453B}"/>
              </a:ext>
            </a:extLst>
          </p:cNvPr>
          <p:cNvSpPr txBox="1"/>
          <p:nvPr/>
        </p:nvSpPr>
        <p:spPr>
          <a:xfrm>
            <a:off x="2272007" y="1816144"/>
            <a:ext cx="59662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Работим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само с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производствени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фирми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познаваме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предизвикателствата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индустрията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затова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всяка функция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има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цел: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по-добра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ефективност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по-малко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загуби,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по-добър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контрол.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Имаме опит в </a:t>
            </a:r>
            <a:r>
              <a:rPr lang="ru-RU" sz="1800" b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сектори</a:t>
            </a:r>
            <a:r>
              <a:rPr lang="ru-RU" sz="18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като</a:t>
            </a:r>
            <a:r>
              <a:rPr lang="ru-RU" sz="18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храни, напитки, </a:t>
            </a:r>
            <a:r>
              <a:rPr lang="ru-RU" sz="1800" b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козметика</a:t>
            </a:r>
            <a:r>
              <a:rPr lang="ru-RU" sz="18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фармация. </a:t>
            </a:r>
            <a:r>
              <a:rPr lang="ru-RU" sz="1800" b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Предлагаме</a:t>
            </a:r>
            <a:r>
              <a:rPr lang="ru-RU" sz="18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пълна</a:t>
            </a:r>
            <a:r>
              <a:rPr lang="ru-RU" sz="18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поддръжка</a:t>
            </a:r>
            <a:r>
              <a:rPr lang="ru-RU" sz="18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800" b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изгодни</a:t>
            </a:r>
            <a:r>
              <a:rPr lang="ru-RU" sz="18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индивидуални</a:t>
            </a:r>
            <a:r>
              <a:rPr lang="ru-RU" sz="18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планове</a:t>
            </a:r>
            <a:r>
              <a:rPr lang="ru-RU" sz="18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800" b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реални</a:t>
            </a:r>
            <a:r>
              <a:rPr lang="ru-RU" sz="18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резултати</a:t>
            </a:r>
            <a:r>
              <a:rPr lang="ru-RU" sz="18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само след </a:t>
            </a:r>
            <a:r>
              <a:rPr lang="ru-RU" sz="1800" b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няколко</a:t>
            </a:r>
            <a:r>
              <a:rPr lang="ru-RU" sz="18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седмици</a:t>
            </a:r>
            <a:r>
              <a:rPr lang="ru-RU" sz="18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 </a:t>
            </a:r>
            <a:r>
              <a:rPr lang="ru-RU" sz="1800" b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инсталацията</a:t>
            </a:r>
            <a:r>
              <a:rPr lang="ru-RU" sz="18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ru-RU" sz="1800" b="0" dirty="0">
              <a:solidFill>
                <a:srgbClr val="000000"/>
              </a:solidFill>
              <a:latin typeface="Arial"/>
            </a:endParaRPr>
          </a:p>
          <a:p>
            <a:pPr marL="0" indent="0">
              <a:buNone/>
            </a:pPr>
            <a:r>
              <a:rPr lang="ru-RU" sz="1800" b="0" dirty="0">
                <a:solidFill>
                  <a:srgbClr val="00AF50"/>
                </a:solidFill>
              </a:rPr>
              <a:t>☑</a:t>
            </a:r>
            <a:r>
              <a:rPr lang="ru-RU" sz="18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>
                <a:solidFill>
                  <a:schemeClr val="bg1"/>
                </a:solidFill>
                <a:latin typeface="Arial"/>
              </a:rPr>
              <a:t>Фокус </a:t>
            </a:r>
            <a:r>
              <a:rPr lang="ru-RU" sz="1800" b="0" dirty="0" err="1">
                <a:solidFill>
                  <a:schemeClr val="bg1"/>
                </a:solidFill>
                <a:latin typeface="Arial"/>
              </a:rPr>
              <a:t>върху</a:t>
            </a:r>
            <a:r>
              <a:rPr lang="ru-RU" sz="1800" b="0" dirty="0">
                <a:solidFill>
                  <a:schemeClr val="bg1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chemeClr val="bg1"/>
                </a:solidFill>
                <a:latin typeface="Arial"/>
              </a:rPr>
              <a:t>производствени</a:t>
            </a:r>
            <a:r>
              <a:rPr lang="ru-RU" sz="1800" b="0" dirty="0">
                <a:solidFill>
                  <a:schemeClr val="bg1"/>
                </a:solidFill>
                <a:latin typeface="Arial"/>
              </a:rPr>
              <a:t> компании</a:t>
            </a:r>
          </a:p>
          <a:p>
            <a:pPr marL="0" indent="0">
              <a:buNone/>
            </a:pPr>
            <a:r>
              <a:rPr lang="ru-RU" sz="1800" b="0" dirty="0">
                <a:solidFill>
                  <a:srgbClr val="00AF50"/>
                </a:solidFill>
              </a:rPr>
              <a:t>☑</a:t>
            </a:r>
            <a:r>
              <a:rPr lang="ru-RU" sz="18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Arial"/>
              </a:rPr>
              <a:t>Дългогодишен</a:t>
            </a:r>
            <a:r>
              <a:rPr lang="ru-RU" sz="1800" dirty="0">
                <a:solidFill>
                  <a:schemeClr val="bg1"/>
                </a:solidFill>
                <a:latin typeface="Arial"/>
              </a:rPr>
              <a:t> о</a:t>
            </a:r>
            <a:r>
              <a:rPr lang="ru-RU" sz="1800" b="0" dirty="0">
                <a:solidFill>
                  <a:schemeClr val="bg1"/>
                </a:solidFill>
                <a:latin typeface="Arial"/>
              </a:rPr>
              <a:t>пит</a:t>
            </a:r>
            <a:endParaRPr lang="ru-RU" sz="1800" dirty="0">
              <a:solidFill>
                <a:schemeClr val="bg1"/>
              </a:solidFill>
              <a:latin typeface="Arial"/>
            </a:endParaRPr>
          </a:p>
          <a:p>
            <a:pPr marL="0" indent="0">
              <a:buNone/>
            </a:pPr>
            <a:r>
              <a:rPr lang="ru-RU" sz="1800" b="0" dirty="0">
                <a:solidFill>
                  <a:srgbClr val="00AF50"/>
                </a:solidFill>
              </a:rPr>
              <a:t>☑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chemeClr val="bg1"/>
                </a:solidFill>
                <a:latin typeface="Arial"/>
              </a:rPr>
              <a:t>Поддръжка</a:t>
            </a:r>
            <a:endParaRPr lang="ru-RU" sz="1800" b="0" dirty="0">
              <a:solidFill>
                <a:schemeClr val="bg1"/>
              </a:solidFill>
              <a:latin typeface="Arial"/>
            </a:endParaRPr>
          </a:p>
          <a:p>
            <a:pPr marL="0" indent="0">
              <a:buNone/>
            </a:pPr>
            <a:r>
              <a:rPr lang="ru-RU" sz="1800" b="0" dirty="0">
                <a:solidFill>
                  <a:srgbClr val="00AF50"/>
                </a:solidFill>
              </a:rPr>
              <a:t>☑</a:t>
            </a:r>
            <a:r>
              <a:rPr lang="ru-RU" sz="18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chemeClr val="bg1"/>
                </a:solidFill>
                <a:latin typeface="Arial"/>
              </a:rPr>
              <a:t>Резултати</a:t>
            </a:r>
            <a:r>
              <a:rPr lang="ru-RU" sz="1800" b="0" dirty="0">
                <a:solidFill>
                  <a:schemeClr val="bg1"/>
                </a:solidFill>
                <a:latin typeface="Arial"/>
              </a:rPr>
              <a:t> в </a:t>
            </a:r>
            <a:r>
              <a:rPr lang="ru-RU" sz="1800" b="0" dirty="0" err="1">
                <a:solidFill>
                  <a:schemeClr val="bg1"/>
                </a:solidFill>
                <a:latin typeface="Arial"/>
              </a:rPr>
              <a:t>рамките</a:t>
            </a:r>
            <a:r>
              <a:rPr lang="ru-RU" sz="1800" b="0" dirty="0">
                <a:solidFill>
                  <a:schemeClr val="bg1"/>
                </a:solidFill>
                <a:latin typeface="Arial"/>
              </a:rPr>
              <a:t> на </a:t>
            </a:r>
            <a:r>
              <a:rPr lang="ru-RU" sz="1800" b="0" dirty="0" err="1">
                <a:solidFill>
                  <a:schemeClr val="bg1"/>
                </a:solidFill>
                <a:latin typeface="Arial"/>
              </a:rPr>
              <a:t>седмици</a:t>
            </a:r>
            <a:endParaRPr lang="ru-RU" sz="1800" b="0" dirty="0">
              <a:solidFill>
                <a:schemeClr val="bg1"/>
              </a:solidFill>
              <a:latin typeface="Arial"/>
            </a:endParaRPr>
          </a:p>
          <a:p>
            <a:pPr marL="0" indent="0">
              <a:buNone/>
            </a:pPr>
            <a:r>
              <a:rPr lang="ru-RU" sz="1800" b="0" dirty="0">
                <a:solidFill>
                  <a:srgbClr val="00AF50"/>
                </a:solidFill>
              </a:rPr>
              <a:t>☑</a:t>
            </a:r>
            <a:r>
              <a:rPr lang="ru-RU" sz="18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>
                <a:solidFill>
                  <a:schemeClr val="bg1"/>
                </a:solidFill>
                <a:latin typeface="Arial"/>
              </a:rPr>
              <a:t>Прозрачен </a:t>
            </a:r>
            <a:r>
              <a:rPr lang="ru-RU" sz="1800" b="0" dirty="0" err="1">
                <a:solidFill>
                  <a:schemeClr val="bg1"/>
                </a:solidFill>
                <a:latin typeface="Arial"/>
              </a:rPr>
              <a:t>ценови</a:t>
            </a:r>
            <a:r>
              <a:rPr lang="ru-RU" sz="1800" b="0" dirty="0">
                <a:solidFill>
                  <a:schemeClr val="bg1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chemeClr val="bg1"/>
                </a:solidFill>
                <a:latin typeface="Arial"/>
              </a:rPr>
              <a:t>модел</a:t>
            </a:r>
            <a:endParaRPr lang="ru-RU" sz="1800" b="0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6" name="Текстово поле 5">
            <a:extLst>
              <a:ext uri="{FF2B5EF4-FFF2-40B4-BE49-F238E27FC236}">
                <a16:creationId xmlns:a16="http://schemas.microsoft.com/office/drawing/2014/main" id="{F08B6296-F6D6-5B7A-3A29-F85E65555134}"/>
              </a:ext>
            </a:extLst>
          </p:cNvPr>
          <p:cNvSpPr txBox="1"/>
          <p:nvPr/>
        </p:nvSpPr>
        <p:spPr>
          <a:xfrm>
            <a:off x="6220516" y="6119346"/>
            <a:ext cx="25726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www.foodindustry.bg</a:t>
            </a:r>
            <a:endParaRPr lang="bg-BG" sz="2000" dirty="0">
              <a:solidFill>
                <a:srgbClr val="FFFFFF"/>
              </a:solidFill>
            </a:endParaRPr>
          </a:p>
        </p:txBody>
      </p:sp>
      <p:cxnSp>
        <p:nvCxnSpPr>
          <p:cNvPr id="8" name="Право съединение 7">
            <a:extLst>
              <a:ext uri="{FF2B5EF4-FFF2-40B4-BE49-F238E27FC236}">
                <a16:creationId xmlns:a16="http://schemas.microsoft.com/office/drawing/2014/main" id="{04ABCCBE-CBAD-52A3-E9B5-58F1FFA62799}"/>
              </a:ext>
            </a:extLst>
          </p:cNvPr>
          <p:cNvCxnSpPr>
            <a:cxnSpLocks/>
          </p:cNvCxnSpPr>
          <p:nvPr/>
        </p:nvCxnSpPr>
        <p:spPr>
          <a:xfrm>
            <a:off x="6217568" y="6104860"/>
            <a:ext cx="2514601" cy="0"/>
          </a:xfrm>
          <a:prstGeom prst="line">
            <a:avLst/>
          </a:prstGeom>
          <a:ln>
            <a:solidFill>
              <a:srgbClr val="04AF5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Правоъгълник: със заоблени ъгли 9">
            <a:extLst>
              <a:ext uri="{FF2B5EF4-FFF2-40B4-BE49-F238E27FC236}">
                <a16:creationId xmlns:a16="http://schemas.microsoft.com/office/drawing/2014/main" id="{2745F906-E573-A8C6-E61D-37D5AFB82AC9}"/>
              </a:ext>
            </a:extLst>
          </p:cNvPr>
          <p:cNvSpPr/>
          <p:nvPr/>
        </p:nvSpPr>
        <p:spPr>
          <a:xfrm>
            <a:off x="389627" y="1206261"/>
            <a:ext cx="1230701" cy="437646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5CBE8999-572A-01BD-7FC6-86DD7BE7E1A1}"/>
              </a:ext>
            </a:extLst>
          </p:cNvPr>
          <p:cNvSpPr/>
          <p:nvPr/>
        </p:nvSpPr>
        <p:spPr>
          <a:xfrm>
            <a:off x="560717" y="2978981"/>
            <a:ext cx="914400" cy="914400"/>
          </a:xfrm>
          <a:prstGeom prst="ellipse">
            <a:avLst/>
          </a:prstGeom>
          <a:solidFill>
            <a:srgbClr val="04AF5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14" name="Графика 13" descr="Представям">
            <a:extLst>
              <a:ext uri="{FF2B5EF4-FFF2-40B4-BE49-F238E27FC236}">
                <a16:creationId xmlns:a16="http://schemas.microsoft.com/office/drawing/2014/main" id="{33077742-6E3E-DBEB-8F51-A16EFC158E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4042" y="1371884"/>
            <a:ext cx="796506" cy="796506"/>
          </a:xfrm>
          <a:prstGeom prst="rect">
            <a:avLst/>
          </a:prstGeom>
        </p:spPr>
      </p:pic>
      <p:pic>
        <p:nvPicPr>
          <p:cNvPr id="15" name="Графика 14" descr="Информация">
            <a:extLst>
              <a:ext uri="{FF2B5EF4-FFF2-40B4-BE49-F238E27FC236}">
                <a16:creationId xmlns:a16="http://schemas.microsoft.com/office/drawing/2014/main" id="{C484F413-340B-E4EF-7C1E-A37B8204E7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3978" y="3030747"/>
            <a:ext cx="796506" cy="796506"/>
          </a:xfrm>
          <a:prstGeom prst="rect">
            <a:avLst/>
          </a:prstGeom>
        </p:spPr>
      </p:pic>
      <p:pic>
        <p:nvPicPr>
          <p:cNvPr id="16" name="Графика 15" descr="Телефон с високоговорител">
            <a:extLst>
              <a:ext uri="{FF2B5EF4-FFF2-40B4-BE49-F238E27FC236}">
                <a16:creationId xmlns:a16="http://schemas.microsoft.com/office/drawing/2014/main" id="{2A999E4E-9C62-4B97-C809-A21AC7A8A2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6724" y="4621824"/>
            <a:ext cx="796506" cy="79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3789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5000">
        <p159:morph option="byObject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A2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F23E0E-2BD9-A8E3-BB62-78C353225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Текстово поле 1">
                <a:extLst>
                  <a:ext uri="{FF2B5EF4-FFF2-40B4-BE49-F238E27FC236}">
                    <a16:creationId xmlns:a16="http://schemas.microsoft.com/office/drawing/2014/main" id="{33E9F816-C463-CADD-4C81-10DF7FD1C96D}"/>
                  </a:ext>
                </a:extLst>
              </p:cNvPr>
              <p:cNvSpPr txBox="1"/>
              <p:nvPr/>
            </p:nvSpPr>
            <p:spPr>
              <a:xfrm>
                <a:off x="3583735" y="1214381"/>
                <a:ext cx="340958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bg-BG" sz="2800" b="1" dirty="0">
                          <a:solidFill>
                            <a:srgbClr val="04AF5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С</m:t>
                      </m:r>
                      <m:r>
                        <m:rPr>
                          <m:nor/>
                        </m:rPr>
                        <a:rPr lang="bg-BG" sz="2800" b="1" i="0" dirty="0" smtClean="0">
                          <a:solidFill>
                            <a:srgbClr val="04AF5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вържете се с</m:t>
                      </m:r>
                      <m:r>
                        <m:rPr>
                          <m:nor/>
                        </m:rPr>
                        <a:rPr lang="bg-BG" sz="2800" b="1" dirty="0" smtClean="0">
                          <a:solidFill>
                            <a:srgbClr val="04AF5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нас</m:t>
                      </m:r>
                    </m:oMath>
                  </m:oMathPara>
                </a14:m>
                <a:endParaRPr lang="bg-BG" b="1" dirty="0">
                  <a:solidFill>
                    <a:srgbClr val="04AF54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Текстово поле 1">
                <a:extLst>
                  <a:ext uri="{FF2B5EF4-FFF2-40B4-BE49-F238E27FC236}">
                    <a16:creationId xmlns:a16="http://schemas.microsoft.com/office/drawing/2014/main" id="{33E9F816-C463-CADD-4C81-10DF7FD1C9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3735" y="1214381"/>
                <a:ext cx="3409588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Текстово поле 17">
            <a:extLst>
              <a:ext uri="{FF2B5EF4-FFF2-40B4-BE49-F238E27FC236}">
                <a16:creationId xmlns:a16="http://schemas.microsoft.com/office/drawing/2014/main" id="{709F13EB-82AC-DB43-E069-6C01AB32D94D}"/>
              </a:ext>
            </a:extLst>
          </p:cNvPr>
          <p:cNvSpPr txBox="1"/>
          <p:nvPr/>
        </p:nvSpPr>
        <p:spPr>
          <a:xfrm>
            <a:off x="2238410" y="1816144"/>
            <a:ext cx="5876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Имате</a:t>
            </a:r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въпроси</a:t>
            </a:r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ru-RU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Свържете</a:t>
            </a:r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 с нас.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Групиране 2">
            <a:extLst>
              <a:ext uri="{FF2B5EF4-FFF2-40B4-BE49-F238E27FC236}">
                <a16:creationId xmlns:a16="http://schemas.microsoft.com/office/drawing/2014/main" id="{25021943-9A27-73BE-5D08-D982398598ED}"/>
              </a:ext>
            </a:extLst>
          </p:cNvPr>
          <p:cNvGrpSpPr/>
          <p:nvPr/>
        </p:nvGrpSpPr>
        <p:grpSpPr>
          <a:xfrm>
            <a:off x="2238410" y="3698894"/>
            <a:ext cx="6344873" cy="2207104"/>
            <a:chOff x="2238410" y="3698894"/>
            <a:chExt cx="6344873" cy="2207104"/>
          </a:xfrm>
        </p:grpSpPr>
        <p:pic>
          <p:nvPicPr>
            <p:cNvPr id="16" name="Картина 15">
              <a:extLst>
                <a:ext uri="{FF2B5EF4-FFF2-40B4-BE49-F238E27FC236}">
                  <a16:creationId xmlns:a16="http://schemas.microsoft.com/office/drawing/2014/main" id="{7FB7436B-8658-705E-B383-5696F2DD7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76179" y="3698894"/>
              <a:ext cx="2207104" cy="2207104"/>
            </a:xfrm>
            <a:prstGeom prst="rect">
              <a:avLst/>
            </a:prstGeom>
          </p:spPr>
        </p:pic>
        <p:sp>
          <p:nvSpPr>
            <p:cNvPr id="19" name="Текстово поле 18">
              <a:extLst>
                <a:ext uri="{FF2B5EF4-FFF2-40B4-BE49-F238E27FC236}">
                  <a16:creationId xmlns:a16="http://schemas.microsoft.com/office/drawing/2014/main" id="{BCBD1C8C-03B4-BD07-97EA-7135C960A1C4}"/>
                </a:ext>
              </a:extLst>
            </p:cNvPr>
            <p:cNvSpPr txBox="1"/>
            <p:nvPr/>
          </p:nvSpPr>
          <p:spPr>
            <a:xfrm>
              <a:off x="2238410" y="4982668"/>
              <a:ext cx="347227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Сканирайте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QR </a:t>
              </a:r>
              <a:r>
                <a:rPr lang="bg-BG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кода, ако искате да видите кратко видео за предимствата софтуера</a:t>
              </a: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bg-B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Графика 20" descr="Линейна стрелка с извивка по часовниковата стрелка">
              <a:extLst>
                <a:ext uri="{FF2B5EF4-FFF2-40B4-BE49-F238E27FC236}">
                  <a16:creationId xmlns:a16="http://schemas.microsoft.com/office/drawing/2014/main" id="{32A19B16-D68F-B06A-BB24-DE6F7682C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204018">
              <a:off x="5313837" y="4425925"/>
              <a:ext cx="914400" cy="914400"/>
            </a:xfrm>
            <a:prstGeom prst="rect">
              <a:avLst/>
            </a:prstGeom>
          </p:spPr>
        </p:pic>
      </p:grpSp>
      <p:sp>
        <p:nvSpPr>
          <p:cNvPr id="22" name="Правоъгълник: със заоблени ъгли 21">
            <a:extLst>
              <a:ext uri="{FF2B5EF4-FFF2-40B4-BE49-F238E27FC236}">
                <a16:creationId xmlns:a16="http://schemas.microsoft.com/office/drawing/2014/main" id="{C46024D7-C1AE-3286-31BC-284D5CF5FEC2}"/>
              </a:ext>
            </a:extLst>
          </p:cNvPr>
          <p:cNvSpPr/>
          <p:nvPr/>
        </p:nvSpPr>
        <p:spPr>
          <a:xfrm>
            <a:off x="389627" y="1206261"/>
            <a:ext cx="1230701" cy="437646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9606601B-0469-CEEA-4010-268AAA970720}"/>
              </a:ext>
            </a:extLst>
          </p:cNvPr>
          <p:cNvSpPr/>
          <p:nvPr/>
        </p:nvSpPr>
        <p:spPr>
          <a:xfrm>
            <a:off x="560717" y="4554748"/>
            <a:ext cx="914400" cy="914400"/>
          </a:xfrm>
          <a:prstGeom prst="ellipse">
            <a:avLst/>
          </a:prstGeom>
          <a:solidFill>
            <a:srgbClr val="04AF5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24" name="Графика 23" descr="Представям">
            <a:extLst>
              <a:ext uri="{FF2B5EF4-FFF2-40B4-BE49-F238E27FC236}">
                <a16:creationId xmlns:a16="http://schemas.microsoft.com/office/drawing/2014/main" id="{7442BD84-E516-186B-67A4-EA3C9A88F3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4042" y="1371884"/>
            <a:ext cx="796506" cy="796506"/>
          </a:xfrm>
          <a:prstGeom prst="rect">
            <a:avLst/>
          </a:prstGeom>
        </p:spPr>
      </p:pic>
      <p:pic>
        <p:nvPicPr>
          <p:cNvPr id="25" name="Графика 24" descr="Информация">
            <a:extLst>
              <a:ext uri="{FF2B5EF4-FFF2-40B4-BE49-F238E27FC236}">
                <a16:creationId xmlns:a16="http://schemas.microsoft.com/office/drawing/2014/main" id="{B2E42EDB-0523-B5DD-3BFB-EF826FE751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3978" y="3030747"/>
            <a:ext cx="796506" cy="796506"/>
          </a:xfrm>
          <a:prstGeom prst="rect">
            <a:avLst/>
          </a:prstGeom>
        </p:spPr>
      </p:pic>
      <p:pic>
        <p:nvPicPr>
          <p:cNvPr id="26" name="Графика 25" descr="Телефон с високоговорител">
            <a:extLst>
              <a:ext uri="{FF2B5EF4-FFF2-40B4-BE49-F238E27FC236}">
                <a16:creationId xmlns:a16="http://schemas.microsoft.com/office/drawing/2014/main" id="{EC0B44F4-6180-AB67-88CD-5444E3A764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06724" y="4621824"/>
            <a:ext cx="796506" cy="796506"/>
          </a:xfrm>
          <a:prstGeom prst="rect">
            <a:avLst/>
          </a:prstGeom>
        </p:spPr>
      </p:pic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CEB387ED-14A1-A46A-3CF8-43273D85E0A8}"/>
              </a:ext>
            </a:extLst>
          </p:cNvPr>
          <p:cNvSpPr txBox="1"/>
          <p:nvPr/>
        </p:nvSpPr>
        <p:spPr>
          <a:xfrm>
            <a:off x="2238410" y="3394495"/>
            <a:ext cx="27964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en-US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📧</a:t>
            </a:r>
            <a:r>
              <a:rPr lang="en-US" sz="18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info@foodindustry.bg</a:t>
            </a:r>
          </a:p>
          <a:p>
            <a:pPr marL="0" indent="0">
              <a:buNone/>
            </a:pPr>
            <a:r>
              <a:rPr lang="en-US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📞 </a:t>
            </a:r>
            <a:r>
              <a:rPr lang="en-US" sz="18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+359889-885-200</a:t>
            </a:r>
            <a:endParaRPr lang="en-US" sz="1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🌐 </a:t>
            </a:r>
            <a:r>
              <a:rPr lang="en-US" sz="18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www.foodindustry.bg</a:t>
            </a:r>
            <a:endParaRPr lang="bg-BG" dirty="0"/>
          </a:p>
        </p:txBody>
      </p:sp>
      <p:sp>
        <p:nvSpPr>
          <p:cNvPr id="5" name="Текстово поле 4">
            <a:extLst>
              <a:ext uri="{FF2B5EF4-FFF2-40B4-BE49-F238E27FC236}">
                <a16:creationId xmlns:a16="http://schemas.microsoft.com/office/drawing/2014/main" id="{5806892C-6390-164E-062F-88F78BFD6697}"/>
              </a:ext>
            </a:extLst>
          </p:cNvPr>
          <p:cNvSpPr txBox="1"/>
          <p:nvPr/>
        </p:nvSpPr>
        <p:spPr>
          <a:xfrm>
            <a:off x="2238409" y="2248502"/>
            <a:ext cx="49936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Ще</a:t>
            </a:r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</a:t>
            </a:r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покажем как OEE </a:t>
            </a:r>
            <a:r>
              <a:rPr lang="ru-RU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софтуерът</a:t>
            </a:r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може</a:t>
            </a:r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да </a:t>
            </a:r>
            <a:r>
              <a:rPr lang="ru-RU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подобри</a:t>
            </a:r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вашето</a:t>
            </a:r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производство – с </a:t>
            </a:r>
            <a:r>
              <a:rPr lang="ru-RU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реални</a:t>
            </a:r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резултати</a:t>
            </a:r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още</a:t>
            </a:r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първия</a:t>
            </a:r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месец</a:t>
            </a:r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895911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3000">
        <p159:morph option="byObject"/>
      </p:transition>
    </mc:Choice>
    <mc:Fallback xmlns="">
      <p:transition spd="slow" advClick="0" advTm="2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1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1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1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B76BED42-14D8-6FE0-E11A-B587F3F052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7921" y="1677768"/>
            <a:ext cx="8300532" cy="891463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1800" dirty="0">
                <a:solidFill>
                  <a:srgbClr val="000000"/>
                </a:solidFill>
                <a:latin typeface="Arial"/>
              </a:rPr>
              <a:t>OEE (</a:t>
            </a:r>
            <a:r>
              <a:rPr lang="ru-RU" sz="1800" dirty="0" err="1">
                <a:solidFill>
                  <a:srgbClr val="000000"/>
                </a:solidFill>
                <a:latin typeface="Arial"/>
              </a:rPr>
              <a:t>Overall</a:t>
            </a:r>
            <a:r>
              <a:rPr lang="ru-RU" sz="1800" dirty="0">
                <a:solidFill>
                  <a:srgbClr val="000000"/>
                </a:solidFill>
                <a:latin typeface="Arial"/>
              </a:rPr>
              <a:t> Equipment </a:t>
            </a:r>
            <a:r>
              <a:rPr lang="ru-RU" sz="1800" dirty="0" err="1">
                <a:solidFill>
                  <a:srgbClr val="000000"/>
                </a:solidFill>
                <a:latin typeface="Arial"/>
              </a:rPr>
              <a:t>Effectiveness</a:t>
            </a:r>
            <a:r>
              <a:rPr lang="ru-RU" sz="1800" dirty="0">
                <a:solidFill>
                  <a:srgbClr val="000000"/>
                </a:solidFill>
                <a:latin typeface="Arial"/>
              </a:rPr>
              <a:t>) е стандарт за </a:t>
            </a:r>
            <a:r>
              <a:rPr lang="ru-RU" sz="1800" dirty="0" err="1">
                <a:solidFill>
                  <a:srgbClr val="000000"/>
                </a:solidFill>
                <a:latin typeface="Arial"/>
              </a:rPr>
              <a:t>измерване</a:t>
            </a:r>
            <a:r>
              <a:rPr lang="ru-RU" sz="1800" dirty="0">
                <a:solidFill>
                  <a:srgbClr val="000000"/>
                </a:solidFill>
                <a:latin typeface="Arial"/>
              </a:rPr>
              <a:t> на </a:t>
            </a:r>
            <a:r>
              <a:rPr lang="ru-RU" sz="1800" dirty="0" err="1">
                <a:solidFill>
                  <a:srgbClr val="000000"/>
                </a:solidFill>
                <a:latin typeface="Arial"/>
              </a:rPr>
              <a:t>производителността</a:t>
            </a:r>
            <a:r>
              <a:rPr lang="ru-RU" sz="1800" dirty="0">
                <a:solidFill>
                  <a:srgbClr val="000000"/>
                </a:solidFill>
                <a:latin typeface="Arial"/>
              </a:rPr>
              <a:t> на </a:t>
            </a:r>
            <a:r>
              <a:rPr lang="ru-RU" sz="1800" dirty="0" err="1">
                <a:solidFill>
                  <a:srgbClr val="000000"/>
                </a:solidFill>
                <a:latin typeface="Arial"/>
              </a:rPr>
              <a:t>оборудването</a:t>
            </a:r>
            <a:r>
              <a:rPr lang="ru-RU" sz="1800" dirty="0">
                <a:solidFill>
                  <a:srgbClr val="000000"/>
                </a:solidFill>
                <a:latin typeface="Arial"/>
              </a:rPr>
              <a:t>. Той </a:t>
            </a:r>
            <a:r>
              <a:rPr lang="ru-RU" sz="1800" dirty="0" err="1">
                <a:solidFill>
                  <a:srgbClr val="000000"/>
                </a:solidFill>
                <a:latin typeface="Arial"/>
              </a:rPr>
              <a:t>съчетава</a:t>
            </a:r>
            <a:r>
              <a:rPr lang="ru-RU" sz="1800" dirty="0">
                <a:solidFill>
                  <a:srgbClr val="000000"/>
                </a:solidFill>
                <a:latin typeface="Arial"/>
              </a:rPr>
              <a:t> три </a:t>
            </a:r>
            <a:r>
              <a:rPr lang="ru-RU" sz="1800" dirty="0" err="1">
                <a:solidFill>
                  <a:srgbClr val="000000"/>
                </a:solidFill>
                <a:latin typeface="Arial"/>
              </a:rPr>
              <a:t>основни</a:t>
            </a:r>
            <a:r>
              <a:rPr lang="ru-RU" sz="1800" dirty="0">
                <a:solidFill>
                  <a:srgbClr val="000000"/>
                </a:solidFill>
                <a:latin typeface="Arial"/>
              </a:rPr>
              <a:t> показателя: </a:t>
            </a:r>
            <a:r>
              <a:rPr lang="ru-RU" sz="1800" b="1" dirty="0" err="1">
                <a:solidFill>
                  <a:srgbClr val="000000"/>
                </a:solidFill>
                <a:latin typeface="Arial"/>
              </a:rPr>
              <a:t>наличност</a:t>
            </a:r>
            <a:r>
              <a:rPr lang="ru-RU" sz="1800" dirty="0">
                <a:solidFill>
                  <a:srgbClr val="000000"/>
                </a:solidFill>
                <a:latin typeface="Arial"/>
              </a:rPr>
              <a:t>, </a:t>
            </a:r>
            <a:r>
              <a:rPr lang="ru-RU" sz="1800" b="1" dirty="0" err="1">
                <a:solidFill>
                  <a:srgbClr val="000000"/>
                </a:solidFill>
                <a:latin typeface="Arial"/>
              </a:rPr>
              <a:t>производителност</a:t>
            </a:r>
            <a:r>
              <a:rPr lang="ru-RU" sz="1800" dirty="0">
                <a:solidFill>
                  <a:srgbClr val="000000"/>
                </a:solidFill>
                <a:latin typeface="Arial"/>
              </a:rPr>
              <a:t> (</a:t>
            </a:r>
            <a:r>
              <a:rPr lang="ru-RU" sz="1800" dirty="0" err="1">
                <a:solidFill>
                  <a:srgbClr val="000000"/>
                </a:solidFill>
                <a:latin typeface="Arial"/>
              </a:rPr>
              <a:t>изпълнение</a:t>
            </a:r>
            <a:r>
              <a:rPr lang="ru-RU" sz="1800" dirty="0">
                <a:solidFill>
                  <a:srgbClr val="000000"/>
                </a:solidFill>
                <a:latin typeface="Arial"/>
              </a:rPr>
              <a:t>) и </a:t>
            </a:r>
            <a:r>
              <a:rPr lang="ru-RU" sz="1800" b="1" dirty="0">
                <a:solidFill>
                  <a:srgbClr val="000000"/>
                </a:solidFill>
                <a:latin typeface="Arial"/>
              </a:rPr>
              <a:t>качество</a:t>
            </a:r>
            <a:r>
              <a:rPr lang="ru-RU" sz="1800" dirty="0">
                <a:solidFill>
                  <a:srgbClr val="000000"/>
                </a:solidFill>
                <a:latin typeface="Arial"/>
              </a:rPr>
              <a:t>.</a:t>
            </a:r>
          </a:p>
          <a:p>
            <a:endParaRPr lang="bg-BG" dirty="0"/>
          </a:p>
        </p:txBody>
      </p:sp>
      <p:pic>
        <p:nvPicPr>
          <p:cNvPr id="3" name="oee">
            <a:hlinkClick r:id="" action="ppaction://media"/>
            <a:extLst>
              <a:ext uri="{FF2B5EF4-FFF2-40B4-BE49-F238E27FC236}">
                <a16:creationId xmlns:a16="http://schemas.microsoft.com/office/drawing/2014/main" id="{62E249AA-7C43-7CD2-492F-1EF772E8BD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3323" y="2660074"/>
            <a:ext cx="7017354" cy="351111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Текстово поле 11">
            <a:extLst>
              <a:ext uri="{FF2B5EF4-FFF2-40B4-BE49-F238E27FC236}">
                <a16:creationId xmlns:a16="http://schemas.microsoft.com/office/drawing/2014/main" id="{E5CFA0BB-6506-F4F8-D80B-0A66C5E390AC}"/>
              </a:ext>
            </a:extLst>
          </p:cNvPr>
          <p:cNvSpPr txBox="1"/>
          <p:nvPr/>
        </p:nvSpPr>
        <p:spPr>
          <a:xfrm>
            <a:off x="1003069" y="6262031"/>
            <a:ext cx="7154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200" dirty="0">
                <a:latin typeface="Arial" panose="020B0604020202020204" pitchFamily="34" charset="0"/>
                <a:cs typeface="Arial" panose="020B0604020202020204" pitchFamily="34" charset="0"/>
              </a:rPr>
              <a:t>Отчет за ОЕЕ (обща ефективност на оборудването) за последните 7 дни, визуализиран чрез софтуера ни.</a:t>
            </a:r>
          </a:p>
        </p:txBody>
      </p:sp>
      <p:sp>
        <p:nvSpPr>
          <p:cNvPr id="14" name="Правоъгълник 13">
            <a:extLst>
              <a:ext uri="{FF2B5EF4-FFF2-40B4-BE49-F238E27FC236}">
                <a16:creationId xmlns:a16="http://schemas.microsoft.com/office/drawing/2014/main" id="{0A6F919A-934F-15F0-29D3-886DA4F312DB}"/>
              </a:ext>
            </a:extLst>
          </p:cNvPr>
          <p:cNvSpPr/>
          <p:nvPr/>
        </p:nvSpPr>
        <p:spPr>
          <a:xfrm>
            <a:off x="-82591" y="-53094"/>
            <a:ext cx="9350477" cy="1640020"/>
          </a:xfrm>
          <a:prstGeom prst="rect">
            <a:avLst/>
          </a:prstGeom>
          <a:solidFill>
            <a:srgbClr val="181A2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5" name="Текстово поле 14">
            <a:extLst>
              <a:ext uri="{FF2B5EF4-FFF2-40B4-BE49-F238E27FC236}">
                <a16:creationId xmlns:a16="http://schemas.microsoft.com/office/drawing/2014/main" id="{24D512EE-7C09-4FB4-7264-686A87C3380B}"/>
              </a:ext>
            </a:extLst>
          </p:cNvPr>
          <p:cNvSpPr txBox="1"/>
          <p:nvPr/>
        </p:nvSpPr>
        <p:spPr>
          <a:xfrm>
            <a:off x="6223464" y="485168"/>
            <a:ext cx="25726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www.foodindustry.bg</a:t>
            </a:r>
            <a:endParaRPr lang="bg-BG" sz="2000" dirty="0">
              <a:solidFill>
                <a:srgbClr val="FFFFFF"/>
              </a:solidFill>
            </a:endParaRPr>
          </a:p>
        </p:txBody>
      </p:sp>
      <p:cxnSp>
        <p:nvCxnSpPr>
          <p:cNvPr id="16" name="Право съединение 15">
            <a:extLst>
              <a:ext uri="{FF2B5EF4-FFF2-40B4-BE49-F238E27FC236}">
                <a16:creationId xmlns:a16="http://schemas.microsoft.com/office/drawing/2014/main" id="{2E3EC7D2-972E-9BF9-9445-4668A9F0686E}"/>
              </a:ext>
            </a:extLst>
          </p:cNvPr>
          <p:cNvCxnSpPr>
            <a:cxnSpLocks/>
          </p:cNvCxnSpPr>
          <p:nvPr/>
        </p:nvCxnSpPr>
        <p:spPr>
          <a:xfrm>
            <a:off x="6220516" y="470682"/>
            <a:ext cx="2514601" cy="0"/>
          </a:xfrm>
          <a:prstGeom prst="line">
            <a:avLst/>
          </a:prstGeom>
          <a:ln>
            <a:solidFill>
              <a:srgbClr val="04AF5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Заглавие 1">
            <a:extLst>
              <a:ext uri="{FF2B5EF4-FFF2-40B4-BE49-F238E27FC236}">
                <a16:creationId xmlns:a16="http://schemas.microsoft.com/office/drawing/2014/main" id="{70E1BA93-338F-9264-EABC-FB27DC116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921" y="328906"/>
            <a:ext cx="3129464" cy="871681"/>
          </a:xfrm>
        </p:spPr>
        <p:txBody>
          <a:bodyPr>
            <a:noAutofit/>
          </a:bodyPr>
          <a:lstStyle/>
          <a:p>
            <a:pPr algn="l"/>
            <a:r>
              <a:rPr lang="ru-RU" sz="28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Какво</a:t>
            </a:r>
            <a:r>
              <a:rPr lang="ru-RU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е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00AF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OEE </a:t>
            </a:r>
            <a:r>
              <a:rPr lang="ru-RU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8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защо</a:t>
            </a:r>
            <a:r>
              <a:rPr lang="ru-RU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е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00AF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важен?</a:t>
            </a:r>
            <a:endParaRPr lang="bg-BG" sz="2800" b="1" dirty="0"/>
          </a:p>
        </p:txBody>
      </p:sp>
    </p:spTree>
    <p:extLst>
      <p:ext uri="{BB962C8B-B14F-4D97-AF65-F5344CB8AC3E}">
        <p14:creationId xmlns:p14="http://schemas.microsoft.com/office/powerpoint/2010/main" val="64418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r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>
            <a:extLst>
              <a:ext uri="{FF2B5EF4-FFF2-40B4-BE49-F238E27FC236}">
                <a16:creationId xmlns:a16="http://schemas.microsoft.com/office/drawing/2014/main" id="{5B830329-EE8C-78C3-436A-91BB951D8690}"/>
              </a:ext>
            </a:extLst>
          </p:cNvPr>
          <p:cNvSpPr/>
          <p:nvPr/>
        </p:nvSpPr>
        <p:spPr>
          <a:xfrm>
            <a:off x="0" y="-53094"/>
            <a:ext cx="9144000" cy="1640020"/>
          </a:xfrm>
          <a:prstGeom prst="rect">
            <a:avLst/>
          </a:prstGeom>
          <a:solidFill>
            <a:srgbClr val="181A2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grpSp>
        <p:nvGrpSpPr>
          <p:cNvPr id="4" name="Групиране 3">
            <a:extLst>
              <a:ext uri="{FF2B5EF4-FFF2-40B4-BE49-F238E27FC236}">
                <a16:creationId xmlns:a16="http://schemas.microsoft.com/office/drawing/2014/main" id="{049DA2F0-24AB-1772-028B-F8BAC21E6368}"/>
              </a:ext>
            </a:extLst>
          </p:cNvPr>
          <p:cNvGrpSpPr/>
          <p:nvPr/>
        </p:nvGrpSpPr>
        <p:grpSpPr>
          <a:xfrm>
            <a:off x="49876" y="1882963"/>
            <a:ext cx="3542026" cy="4692971"/>
            <a:chOff x="-23436" y="1711348"/>
            <a:chExt cx="3408210" cy="4414869"/>
          </a:xfrm>
        </p:grpSpPr>
        <p:sp>
          <p:nvSpPr>
            <p:cNvPr id="10" name="Текстово поле 9">
              <a:extLst>
                <a:ext uri="{FF2B5EF4-FFF2-40B4-BE49-F238E27FC236}">
                  <a16:creationId xmlns:a16="http://schemas.microsoft.com/office/drawing/2014/main" id="{E741BD6B-63A6-FA6F-681C-ED80EE1E9F8D}"/>
                </a:ext>
              </a:extLst>
            </p:cNvPr>
            <p:cNvSpPr txBox="1"/>
            <p:nvPr/>
          </p:nvSpPr>
          <p:spPr>
            <a:xfrm>
              <a:off x="-23436" y="4211404"/>
              <a:ext cx="743862" cy="1751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sz="11500" dirty="0">
                  <a:latin typeface="Franklin Gothic Demi Cond" panose="020B0706030402020204" pitchFamily="34" charset="0"/>
                </a:rPr>
                <a:t>1</a:t>
              </a:r>
            </a:p>
          </p:txBody>
        </p:sp>
        <p:sp>
          <p:nvSpPr>
            <p:cNvPr id="11" name="Равнобедрен триъгълник 10">
              <a:extLst>
                <a:ext uri="{FF2B5EF4-FFF2-40B4-BE49-F238E27FC236}">
                  <a16:creationId xmlns:a16="http://schemas.microsoft.com/office/drawing/2014/main" id="{A5C4ABEF-FB22-F97B-E686-214E1BDDEA9A}"/>
                </a:ext>
              </a:extLst>
            </p:cNvPr>
            <p:cNvSpPr/>
            <p:nvPr/>
          </p:nvSpPr>
          <p:spPr>
            <a:xfrm rot="10800000">
              <a:off x="753692" y="3350578"/>
              <a:ext cx="553951" cy="406939"/>
            </a:xfrm>
            <a:prstGeom prst="triangle">
              <a:avLst/>
            </a:prstGeom>
            <a:gradFill>
              <a:gsLst>
                <a:gs pos="0">
                  <a:schemeClr val="tx1"/>
                </a:gs>
                <a:gs pos="100000">
                  <a:srgbClr val="04AF54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12" name="Успоредник 11">
              <a:extLst>
                <a:ext uri="{FF2B5EF4-FFF2-40B4-BE49-F238E27FC236}">
                  <a16:creationId xmlns:a16="http://schemas.microsoft.com/office/drawing/2014/main" id="{760C7B54-7374-36E7-94BE-BAB87DEB972E}"/>
                </a:ext>
              </a:extLst>
            </p:cNvPr>
            <p:cNvSpPr/>
            <p:nvPr/>
          </p:nvSpPr>
          <p:spPr>
            <a:xfrm>
              <a:off x="374641" y="2308438"/>
              <a:ext cx="3010133" cy="3817779"/>
            </a:xfrm>
            <a:prstGeom prst="parallelogram">
              <a:avLst>
                <a:gd name="adj" fmla="val 30238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  <a:latin typeface="Arial"/>
              </a:endParaRPr>
            </a:p>
            <a:p>
              <a:pPr algn="ctr"/>
              <a:endParaRPr lang="ru-RU" dirty="0">
                <a:solidFill>
                  <a:schemeClr val="tx1"/>
                </a:solidFill>
                <a:latin typeface="Arial"/>
              </a:endParaRPr>
            </a:p>
            <a:p>
              <a:pPr algn="ctr"/>
              <a:endParaRPr lang="ru-RU" sz="2000" dirty="0">
                <a:solidFill>
                  <a:schemeClr val="tx1"/>
                </a:solidFill>
                <a:latin typeface="Arial"/>
              </a:endParaRPr>
            </a:p>
            <a:p>
              <a:pPr algn="ctr"/>
              <a:r>
                <a:rPr lang="ru-RU" sz="2000" dirty="0">
                  <a:solidFill>
                    <a:schemeClr val="tx1"/>
                  </a:solidFill>
                  <a:latin typeface="Arial"/>
                </a:rPr>
                <a:t>К</a:t>
              </a:r>
              <a:r>
                <a:rPr lang="ru-RU" sz="2000" b="0" dirty="0">
                  <a:solidFill>
                    <a:schemeClr val="tx1"/>
                  </a:solidFill>
                  <a:latin typeface="Arial"/>
                </a:rPr>
                <a:t>олко </a:t>
              </a:r>
              <a:r>
                <a:rPr lang="ru-RU" sz="2000" b="0" dirty="0" err="1">
                  <a:solidFill>
                    <a:schemeClr val="tx1"/>
                  </a:solidFill>
                  <a:latin typeface="Arial"/>
                </a:rPr>
                <a:t>време</a:t>
              </a:r>
              <a:r>
                <a:rPr lang="ru-RU" sz="2000" b="0" dirty="0">
                  <a:solidFill>
                    <a:schemeClr val="tx1"/>
                  </a:solidFill>
                  <a:latin typeface="Arial"/>
                </a:rPr>
                <a:t> </a:t>
              </a:r>
              <a:r>
                <a:rPr lang="ru-RU" sz="2000" b="0" dirty="0" err="1">
                  <a:solidFill>
                    <a:schemeClr val="tx1"/>
                  </a:solidFill>
                  <a:latin typeface="Arial"/>
                </a:rPr>
                <a:t>машината</a:t>
              </a:r>
              <a:r>
                <a:rPr lang="ru-RU" sz="2000" b="0" dirty="0">
                  <a:solidFill>
                    <a:schemeClr val="tx1"/>
                  </a:solidFill>
                  <a:latin typeface="Arial"/>
                </a:rPr>
                <a:t> </a:t>
              </a:r>
              <a:r>
                <a:rPr lang="ru-RU" sz="2000" b="0" dirty="0" err="1">
                  <a:solidFill>
                    <a:schemeClr val="tx1"/>
                  </a:solidFill>
                  <a:latin typeface="Arial"/>
                </a:rPr>
                <a:t>работи</a:t>
              </a:r>
              <a:r>
                <a:rPr lang="ru-RU" sz="2000" b="0" dirty="0">
                  <a:solidFill>
                    <a:schemeClr val="tx1"/>
                  </a:solidFill>
                  <a:latin typeface="Arial"/>
                </a:rPr>
                <a:t> </a:t>
              </a:r>
              <a:r>
                <a:rPr lang="ru-RU" sz="2000" b="0" dirty="0" err="1">
                  <a:solidFill>
                    <a:schemeClr val="tx1"/>
                  </a:solidFill>
                  <a:latin typeface="Arial"/>
                </a:rPr>
                <a:t>спрямо</a:t>
              </a:r>
              <a:r>
                <a:rPr lang="ru-RU" sz="2000" b="0" dirty="0">
                  <a:solidFill>
                    <a:schemeClr val="tx1"/>
                  </a:solidFill>
                  <a:latin typeface="Arial"/>
                </a:rPr>
                <a:t> </a:t>
              </a:r>
              <a:r>
                <a:rPr lang="ru-RU" sz="2000" b="0" dirty="0" err="1">
                  <a:solidFill>
                    <a:schemeClr val="tx1"/>
                  </a:solidFill>
                  <a:latin typeface="Arial"/>
                </a:rPr>
                <a:t>планираното</a:t>
              </a:r>
              <a:r>
                <a:rPr lang="ru-RU" sz="2000" b="0" dirty="0">
                  <a:solidFill>
                    <a:schemeClr val="tx1"/>
                  </a:solidFill>
                  <a:latin typeface="Arial"/>
                </a:rPr>
                <a:t> </a:t>
              </a:r>
              <a:r>
                <a:rPr lang="ru-RU" sz="2000" b="0" dirty="0" err="1">
                  <a:solidFill>
                    <a:schemeClr val="tx1"/>
                  </a:solidFill>
                  <a:latin typeface="Arial"/>
                </a:rPr>
                <a:t>време</a:t>
              </a:r>
              <a:endParaRPr lang="bg-BG" sz="2000" dirty="0">
                <a:solidFill>
                  <a:schemeClr val="tx1"/>
                </a:solidFill>
              </a:endParaRPr>
            </a:p>
          </p:txBody>
        </p:sp>
        <p:sp>
          <p:nvSpPr>
            <p:cNvPr id="13" name="Свободна форма: фигура 12">
              <a:extLst>
                <a:ext uri="{FF2B5EF4-FFF2-40B4-BE49-F238E27FC236}">
                  <a16:creationId xmlns:a16="http://schemas.microsoft.com/office/drawing/2014/main" id="{B7BCD717-5846-161E-CCBF-9290D2C4A4BE}"/>
                </a:ext>
              </a:extLst>
            </p:cNvPr>
            <p:cNvSpPr/>
            <p:nvPr/>
          </p:nvSpPr>
          <p:spPr>
            <a:xfrm>
              <a:off x="753692" y="2729910"/>
              <a:ext cx="1246758" cy="620668"/>
            </a:xfrm>
            <a:custGeom>
              <a:avLst/>
              <a:gdLst>
                <a:gd name="connsiteX0" fmla="*/ 258873 w 1679831"/>
                <a:gd name="connsiteY0" fmla="*/ 0 h 1012056"/>
                <a:gd name="connsiteX1" fmla="*/ 1173803 w 1679831"/>
                <a:gd name="connsiteY1" fmla="*/ 0 h 1012056"/>
                <a:gd name="connsiteX2" fmla="*/ 1679831 w 1679831"/>
                <a:gd name="connsiteY2" fmla="*/ 506028 h 1012056"/>
                <a:gd name="connsiteX3" fmla="*/ 1679830 w 1679831"/>
                <a:gd name="connsiteY3" fmla="*/ 506028 h 1012056"/>
                <a:gd name="connsiteX4" fmla="*/ 1173802 w 1679831"/>
                <a:gd name="connsiteY4" fmla="*/ 1012056 h 1012056"/>
                <a:gd name="connsiteX5" fmla="*/ 0 w 1679831"/>
                <a:gd name="connsiteY5" fmla="*/ 1012055 h 1012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9831" h="1012056">
                  <a:moveTo>
                    <a:pt x="258873" y="0"/>
                  </a:moveTo>
                  <a:lnTo>
                    <a:pt x="1173803" y="0"/>
                  </a:lnTo>
                  <a:cubicBezTo>
                    <a:pt x="1453275" y="0"/>
                    <a:pt x="1679831" y="226556"/>
                    <a:pt x="1679831" y="506028"/>
                  </a:cubicBezTo>
                  <a:lnTo>
                    <a:pt x="1679830" y="506028"/>
                  </a:lnTo>
                  <a:cubicBezTo>
                    <a:pt x="1679830" y="785500"/>
                    <a:pt x="1453274" y="1012056"/>
                    <a:pt x="1173802" y="1012056"/>
                  </a:cubicBezTo>
                  <a:lnTo>
                    <a:pt x="0" y="1012055"/>
                  </a:lnTo>
                  <a:close/>
                </a:path>
              </a:pathLst>
            </a:custGeom>
            <a:gradFill>
              <a:gsLst>
                <a:gs pos="0">
                  <a:schemeClr val="tx1"/>
                </a:gs>
                <a:gs pos="100000">
                  <a:schemeClr val="tx1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sz="1600" b="1" dirty="0">
                  <a:latin typeface="+mj-lt"/>
                </a:rPr>
                <a:t>   </a:t>
              </a:r>
              <a:endParaRPr lang="bg-BG" sz="1200" b="1" dirty="0">
                <a:solidFill>
                  <a:srgbClr val="00AF50"/>
                </a:solidFill>
                <a:latin typeface="+mj-lt"/>
              </a:endParaRPr>
            </a:p>
          </p:txBody>
        </p:sp>
        <p:pic>
          <p:nvPicPr>
            <p:cNvPr id="27" name="Графика 26" descr="Хронометър">
              <a:extLst>
                <a:ext uri="{FF2B5EF4-FFF2-40B4-BE49-F238E27FC236}">
                  <a16:creationId xmlns:a16="http://schemas.microsoft.com/office/drawing/2014/main" id="{B888D86B-7FE5-6D64-39F6-9B9229060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28536" y="2784408"/>
              <a:ext cx="532154" cy="511209"/>
            </a:xfrm>
            <a:prstGeom prst="rect">
              <a:avLst/>
            </a:prstGeom>
          </p:spPr>
        </p:pic>
        <p:sp>
          <p:nvSpPr>
            <p:cNvPr id="34" name="Текстово поле 33">
              <a:extLst>
                <a:ext uri="{FF2B5EF4-FFF2-40B4-BE49-F238E27FC236}">
                  <a16:creationId xmlns:a16="http://schemas.microsoft.com/office/drawing/2014/main" id="{958ECCB9-A68F-8D98-E815-B6FE00C92D3B}"/>
                </a:ext>
              </a:extLst>
            </p:cNvPr>
            <p:cNvSpPr txBox="1"/>
            <p:nvPr/>
          </p:nvSpPr>
          <p:spPr>
            <a:xfrm>
              <a:off x="1354226" y="1711348"/>
              <a:ext cx="1987812" cy="347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b="1" dirty="0">
                  <a:solidFill>
                    <a:srgbClr val="00AF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НАЛИЧНОСТ</a:t>
              </a:r>
              <a:endParaRPr lang="bg-BG" dirty="0">
                <a:solidFill>
                  <a:srgbClr val="00AF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Групиране 4">
            <a:extLst>
              <a:ext uri="{FF2B5EF4-FFF2-40B4-BE49-F238E27FC236}">
                <a16:creationId xmlns:a16="http://schemas.microsoft.com/office/drawing/2014/main" id="{EA87F7AF-14F4-AF69-5DC9-CC128ABE81A2}"/>
              </a:ext>
            </a:extLst>
          </p:cNvPr>
          <p:cNvGrpSpPr/>
          <p:nvPr/>
        </p:nvGrpSpPr>
        <p:grpSpPr>
          <a:xfrm>
            <a:off x="2774420" y="1879391"/>
            <a:ext cx="4065843" cy="4687669"/>
            <a:chOff x="2678999" y="1707868"/>
            <a:chExt cx="3912238" cy="4409877"/>
          </a:xfrm>
        </p:grpSpPr>
        <p:sp>
          <p:nvSpPr>
            <p:cNvPr id="22" name="Текстово поле 21">
              <a:extLst>
                <a:ext uri="{FF2B5EF4-FFF2-40B4-BE49-F238E27FC236}">
                  <a16:creationId xmlns:a16="http://schemas.microsoft.com/office/drawing/2014/main" id="{15550DB5-482B-FB8E-2197-BCD6B255536C}"/>
                </a:ext>
              </a:extLst>
            </p:cNvPr>
            <p:cNvSpPr txBox="1"/>
            <p:nvPr/>
          </p:nvSpPr>
          <p:spPr>
            <a:xfrm>
              <a:off x="2678999" y="4211328"/>
              <a:ext cx="743862" cy="1751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sz="11500" dirty="0">
                  <a:latin typeface="Franklin Gothic Demi Cond" panose="020B0706030402020204" pitchFamily="34" charset="0"/>
                </a:rPr>
                <a:t>2</a:t>
              </a:r>
            </a:p>
          </p:txBody>
        </p:sp>
        <p:sp>
          <p:nvSpPr>
            <p:cNvPr id="23" name="Равнобедрен триъгълник 22">
              <a:extLst>
                <a:ext uri="{FF2B5EF4-FFF2-40B4-BE49-F238E27FC236}">
                  <a16:creationId xmlns:a16="http://schemas.microsoft.com/office/drawing/2014/main" id="{7AAEF132-23A7-37AC-07E4-B5E494F90772}"/>
                </a:ext>
              </a:extLst>
            </p:cNvPr>
            <p:cNvSpPr/>
            <p:nvPr/>
          </p:nvSpPr>
          <p:spPr>
            <a:xfrm rot="10800000">
              <a:off x="3485044" y="3342106"/>
              <a:ext cx="553951" cy="406939"/>
            </a:xfrm>
            <a:prstGeom prst="triangle">
              <a:avLst/>
            </a:prstGeom>
            <a:gradFill>
              <a:gsLst>
                <a:gs pos="0">
                  <a:schemeClr val="tx1"/>
                </a:gs>
                <a:gs pos="100000">
                  <a:srgbClr val="04AF54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24" name="Успоредник 23">
              <a:extLst>
                <a:ext uri="{FF2B5EF4-FFF2-40B4-BE49-F238E27FC236}">
                  <a16:creationId xmlns:a16="http://schemas.microsoft.com/office/drawing/2014/main" id="{9F8555BD-E4CC-2A37-4F59-1EDB9021C177}"/>
                </a:ext>
              </a:extLst>
            </p:cNvPr>
            <p:cNvSpPr/>
            <p:nvPr/>
          </p:nvSpPr>
          <p:spPr>
            <a:xfrm>
              <a:off x="3072076" y="2299966"/>
              <a:ext cx="3010133" cy="3817779"/>
            </a:xfrm>
            <a:prstGeom prst="parallelogram">
              <a:avLst>
                <a:gd name="adj" fmla="val 30238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Arial"/>
              </a:endParaRPr>
            </a:p>
            <a:p>
              <a:pPr algn="ctr"/>
              <a:endParaRPr lang="ru-RU" dirty="0">
                <a:solidFill>
                  <a:schemeClr val="tx1"/>
                </a:solidFill>
                <a:latin typeface="Arial"/>
              </a:endParaRPr>
            </a:p>
            <a:p>
              <a:pPr algn="ctr"/>
              <a:r>
                <a:rPr lang="ru-RU" sz="2000" dirty="0">
                  <a:solidFill>
                    <a:schemeClr val="tx1"/>
                  </a:solidFill>
                  <a:latin typeface="Arial"/>
                </a:rPr>
                <a:t>Д</a:t>
              </a:r>
              <a:r>
                <a:rPr lang="ru-RU" sz="2000" b="0" dirty="0">
                  <a:solidFill>
                    <a:schemeClr val="tx1"/>
                  </a:solidFill>
                  <a:latin typeface="Arial"/>
                </a:rPr>
                <a:t>али </a:t>
              </a:r>
              <a:r>
                <a:rPr lang="ru-RU" sz="2000" b="0" dirty="0" err="1">
                  <a:solidFill>
                    <a:schemeClr val="tx1"/>
                  </a:solidFill>
                  <a:latin typeface="Arial"/>
                </a:rPr>
                <a:t>машината</a:t>
              </a:r>
              <a:r>
                <a:rPr lang="ru-RU" sz="2000" b="0" dirty="0">
                  <a:solidFill>
                    <a:schemeClr val="tx1"/>
                  </a:solidFill>
                  <a:latin typeface="Arial"/>
                </a:rPr>
                <a:t> </a:t>
              </a:r>
              <a:r>
                <a:rPr lang="ru-RU" sz="2000" b="0" dirty="0" err="1">
                  <a:solidFill>
                    <a:schemeClr val="tx1"/>
                  </a:solidFill>
                  <a:latin typeface="Arial"/>
                </a:rPr>
                <a:t>произвежда</a:t>
              </a:r>
              <a:r>
                <a:rPr lang="ru-RU" sz="2000" b="0" dirty="0">
                  <a:solidFill>
                    <a:schemeClr val="tx1"/>
                  </a:solidFill>
                  <a:latin typeface="Arial"/>
                </a:rPr>
                <a:t> с </a:t>
              </a:r>
              <a:r>
                <a:rPr lang="ru-RU" sz="2000" b="0" dirty="0" err="1">
                  <a:solidFill>
                    <a:schemeClr val="tx1"/>
                  </a:solidFill>
                  <a:latin typeface="Arial"/>
                </a:rPr>
                <a:t>очакваната</a:t>
              </a:r>
              <a:r>
                <a:rPr lang="ru-RU" sz="2000" b="0" dirty="0">
                  <a:solidFill>
                    <a:schemeClr val="tx1"/>
                  </a:solidFill>
                  <a:latin typeface="Arial"/>
                </a:rPr>
                <a:t> </a:t>
              </a:r>
              <a:r>
                <a:rPr lang="ru-RU" sz="2000" b="0" dirty="0" err="1">
                  <a:solidFill>
                    <a:schemeClr val="tx1"/>
                  </a:solidFill>
                  <a:latin typeface="Arial"/>
                </a:rPr>
                <a:t>скорост</a:t>
              </a:r>
              <a:endParaRPr lang="bg-BG" sz="2000" dirty="0">
                <a:solidFill>
                  <a:schemeClr val="tx1"/>
                </a:solidFill>
              </a:endParaRPr>
            </a:p>
          </p:txBody>
        </p:sp>
        <p:sp>
          <p:nvSpPr>
            <p:cNvPr id="25" name="Свободна форма: фигура 24">
              <a:extLst>
                <a:ext uri="{FF2B5EF4-FFF2-40B4-BE49-F238E27FC236}">
                  <a16:creationId xmlns:a16="http://schemas.microsoft.com/office/drawing/2014/main" id="{5A50AA4F-2826-0687-DFBD-3F1420B52037}"/>
                </a:ext>
              </a:extLst>
            </p:cNvPr>
            <p:cNvSpPr/>
            <p:nvPr/>
          </p:nvSpPr>
          <p:spPr>
            <a:xfrm>
              <a:off x="3485044" y="2721438"/>
              <a:ext cx="1246758" cy="620668"/>
            </a:xfrm>
            <a:custGeom>
              <a:avLst/>
              <a:gdLst>
                <a:gd name="connsiteX0" fmla="*/ 258873 w 1679831"/>
                <a:gd name="connsiteY0" fmla="*/ 0 h 1012056"/>
                <a:gd name="connsiteX1" fmla="*/ 1173803 w 1679831"/>
                <a:gd name="connsiteY1" fmla="*/ 0 h 1012056"/>
                <a:gd name="connsiteX2" fmla="*/ 1679831 w 1679831"/>
                <a:gd name="connsiteY2" fmla="*/ 506028 h 1012056"/>
                <a:gd name="connsiteX3" fmla="*/ 1679830 w 1679831"/>
                <a:gd name="connsiteY3" fmla="*/ 506028 h 1012056"/>
                <a:gd name="connsiteX4" fmla="*/ 1173802 w 1679831"/>
                <a:gd name="connsiteY4" fmla="*/ 1012056 h 1012056"/>
                <a:gd name="connsiteX5" fmla="*/ 0 w 1679831"/>
                <a:gd name="connsiteY5" fmla="*/ 1012055 h 1012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9831" h="1012056">
                  <a:moveTo>
                    <a:pt x="258873" y="0"/>
                  </a:moveTo>
                  <a:lnTo>
                    <a:pt x="1173803" y="0"/>
                  </a:lnTo>
                  <a:cubicBezTo>
                    <a:pt x="1453275" y="0"/>
                    <a:pt x="1679831" y="226556"/>
                    <a:pt x="1679831" y="506028"/>
                  </a:cubicBezTo>
                  <a:lnTo>
                    <a:pt x="1679830" y="506028"/>
                  </a:lnTo>
                  <a:cubicBezTo>
                    <a:pt x="1679830" y="785500"/>
                    <a:pt x="1453274" y="1012056"/>
                    <a:pt x="1173802" y="1012056"/>
                  </a:cubicBezTo>
                  <a:lnTo>
                    <a:pt x="0" y="1012055"/>
                  </a:lnTo>
                  <a:close/>
                </a:path>
              </a:pathLst>
            </a:custGeom>
            <a:gradFill>
              <a:gsLst>
                <a:gs pos="0">
                  <a:schemeClr val="tx1"/>
                </a:gs>
                <a:gs pos="100000">
                  <a:schemeClr val="tx1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sz="1600" dirty="0">
                  <a:latin typeface="+mj-lt"/>
                </a:rPr>
                <a:t>   </a:t>
              </a:r>
              <a:r>
                <a:rPr lang="bg-BG" sz="1600" dirty="0">
                  <a:latin typeface="+mj-lt"/>
                </a:rPr>
                <a:t> </a:t>
              </a:r>
              <a:endParaRPr lang="bg-BG" sz="1200" b="1" dirty="0">
                <a:solidFill>
                  <a:srgbClr val="00AF50"/>
                </a:solidFill>
                <a:latin typeface="+mj-lt"/>
              </a:endParaRPr>
            </a:p>
          </p:txBody>
        </p:sp>
        <p:pic>
          <p:nvPicPr>
            <p:cNvPr id="26" name="Графика 25" descr="Измервателен уред">
              <a:extLst>
                <a:ext uri="{FF2B5EF4-FFF2-40B4-BE49-F238E27FC236}">
                  <a16:creationId xmlns:a16="http://schemas.microsoft.com/office/drawing/2014/main" id="{3539B421-EE23-28FA-CD9A-D92F6177A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881091" y="2730480"/>
              <a:ext cx="536816" cy="522045"/>
            </a:xfrm>
            <a:prstGeom prst="rect">
              <a:avLst/>
            </a:prstGeom>
          </p:spPr>
        </p:pic>
        <p:sp>
          <p:nvSpPr>
            <p:cNvPr id="35" name="Текстово поле 34">
              <a:extLst>
                <a:ext uri="{FF2B5EF4-FFF2-40B4-BE49-F238E27FC236}">
                  <a16:creationId xmlns:a16="http://schemas.microsoft.com/office/drawing/2014/main" id="{65D06DC4-AC52-9432-9B76-7953978CF258}"/>
                </a:ext>
              </a:extLst>
            </p:cNvPr>
            <p:cNvSpPr txBox="1"/>
            <p:nvPr/>
          </p:nvSpPr>
          <p:spPr>
            <a:xfrm>
              <a:off x="3485700" y="1707868"/>
              <a:ext cx="3105537" cy="347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b="1" dirty="0">
                  <a:solidFill>
                    <a:srgbClr val="00AF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ПРОИЗВОДИТЕЛНОСТ</a:t>
              </a:r>
              <a:endParaRPr lang="bg-BG" dirty="0">
                <a:solidFill>
                  <a:srgbClr val="00AF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Групиране 5">
            <a:extLst>
              <a:ext uri="{FF2B5EF4-FFF2-40B4-BE49-F238E27FC236}">
                <a16:creationId xmlns:a16="http://schemas.microsoft.com/office/drawing/2014/main" id="{1AE9A275-1425-B8E9-127F-F6D0765D0DD2}"/>
              </a:ext>
            </a:extLst>
          </p:cNvPr>
          <p:cNvGrpSpPr/>
          <p:nvPr/>
        </p:nvGrpSpPr>
        <p:grpSpPr>
          <a:xfrm>
            <a:off x="5542492" y="1882963"/>
            <a:ext cx="3567828" cy="4701401"/>
            <a:chOff x="5536576" y="1765806"/>
            <a:chExt cx="3433037" cy="4422796"/>
          </a:xfrm>
        </p:grpSpPr>
        <p:sp>
          <p:nvSpPr>
            <p:cNvPr id="16" name="Текстово поле 15">
              <a:extLst>
                <a:ext uri="{FF2B5EF4-FFF2-40B4-BE49-F238E27FC236}">
                  <a16:creationId xmlns:a16="http://schemas.microsoft.com/office/drawing/2014/main" id="{9E33B05E-EDC7-3141-B072-7BD71E9FB9FD}"/>
                </a:ext>
              </a:extLst>
            </p:cNvPr>
            <p:cNvSpPr txBox="1"/>
            <p:nvPr/>
          </p:nvSpPr>
          <p:spPr>
            <a:xfrm>
              <a:off x="5536576" y="4250329"/>
              <a:ext cx="743862" cy="1751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sz="11500" dirty="0">
                  <a:latin typeface="Franklin Gothic Demi Cond" panose="020B0706030402020204" pitchFamily="34" charset="0"/>
                </a:rPr>
                <a:t>3</a:t>
              </a:r>
            </a:p>
          </p:txBody>
        </p:sp>
        <p:sp>
          <p:nvSpPr>
            <p:cNvPr id="17" name="Равнобедрен триъгълник 16">
              <a:extLst>
                <a:ext uri="{FF2B5EF4-FFF2-40B4-BE49-F238E27FC236}">
                  <a16:creationId xmlns:a16="http://schemas.microsoft.com/office/drawing/2014/main" id="{E44DB6E8-B580-C95D-92F4-4C9D47A29023}"/>
                </a:ext>
              </a:extLst>
            </p:cNvPr>
            <p:cNvSpPr/>
            <p:nvPr/>
          </p:nvSpPr>
          <p:spPr>
            <a:xfrm rot="10800000">
              <a:off x="6376184" y="3372234"/>
              <a:ext cx="553951" cy="412910"/>
            </a:xfrm>
            <a:prstGeom prst="triangle">
              <a:avLst/>
            </a:prstGeom>
            <a:gradFill>
              <a:gsLst>
                <a:gs pos="0">
                  <a:schemeClr val="tx1"/>
                </a:gs>
                <a:gs pos="100000">
                  <a:srgbClr val="04AF54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18" name="Успоредник 17">
              <a:extLst>
                <a:ext uri="{FF2B5EF4-FFF2-40B4-BE49-F238E27FC236}">
                  <a16:creationId xmlns:a16="http://schemas.microsoft.com/office/drawing/2014/main" id="{C6AAC2D5-B7F4-042C-A18D-D4E7E8D0C063}"/>
                </a:ext>
              </a:extLst>
            </p:cNvPr>
            <p:cNvSpPr/>
            <p:nvPr/>
          </p:nvSpPr>
          <p:spPr>
            <a:xfrm>
              <a:off x="5959480" y="2314804"/>
              <a:ext cx="3010133" cy="3873798"/>
            </a:xfrm>
            <a:prstGeom prst="parallelogram">
              <a:avLst>
                <a:gd name="adj" fmla="val 30238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0" dirty="0">
                <a:solidFill>
                  <a:schemeClr val="tx1"/>
                </a:solidFill>
                <a:latin typeface="Arial"/>
              </a:endParaRPr>
            </a:p>
            <a:p>
              <a:pPr algn="ctr"/>
              <a:r>
                <a:rPr lang="ru-RU" sz="2000" dirty="0" err="1">
                  <a:solidFill>
                    <a:schemeClr val="tx1"/>
                  </a:solidFill>
                  <a:latin typeface="Arial"/>
                </a:rPr>
                <a:t>Какъв</a:t>
              </a:r>
              <a:r>
                <a:rPr lang="ru-RU" sz="2000" dirty="0">
                  <a:solidFill>
                    <a:schemeClr val="tx1"/>
                  </a:solidFill>
                  <a:latin typeface="Arial"/>
                </a:rPr>
                <a:t> процент от </a:t>
              </a:r>
              <a:r>
                <a:rPr lang="ru-RU" sz="2000" dirty="0" err="1">
                  <a:solidFill>
                    <a:schemeClr val="tx1"/>
                  </a:solidFill>
                  <a:latin typeface="Arial"/>
                </a:rPr>
                <a:t>продукцията</a:t>
              </a:r>
              <a:r>
                <a:rPr lang="ru-RU" sz="2000" dirty="0">
                  <a:solidFill>
                    <a:schemeClr val="tx1"/>
                  </a:solidFill>
                  <a:latin typeface="Arial"/>
                </a:rPr>
                <a:t> е годна</a:t>
              </a:r>
              <a:endParaRPr lang="bg-BG" sz="2000" dirty="0">
                <a:solidFill>
                  <a:schemeClr val="tx1"/>
                </a:solidFill>
              </a:endParaRPr>
            </a:p>
          </p:txBody>
        </p:sp>
        <p:sp>
          <p:nvSpPr>
            <p:cNvPr id="19" name="Свободна форма: фигура 18">
              <a:extLst>
                <a:ext uri="{FF2B5EF4-FFF2-40B4-BE49-F238E27FC236}">
                  <a16:creationId xmlns:a16="http://schemas.microsoft.com/office/drawing/2014/main" id="{74261AF9-CF7C-91AD-EDFC-FC493873214E}"/>
                </a:ext>
              </a:extLst>
            </p:cNvPr>
            <p:cNvSpPr/>
            <p:nvPr/>
          </p:nvSpPr>
          <p:spPr>
            <a:xfrm>
              <a:off x="6376184" y="2742459"/>
              <a:ext cx="1246758" cy="629775"/>
            </a:xfrm>
            <a:custGeom>
              <a:avLst/>
              <a:gdLst>
                <a:gd name="connsiteX0" fmla="*/ 258873 w 1679831"/>
                <a:gd name="connsiteY0" fmla="*/ 0 h 1012056"/>
                <a:gd name="connsiteX1" fmla="*/ 1173803 w 1679831"/>
                <a:gd name="connsiteY1" fmla="*/ 0 h 1012056"/>
                <a:gd name="connsiteX2" fmla="*/ 1679831 w 1679831"/>
                <a:gd name="connsiteY2" fmla="*/ 506028 h 1012056"/>
                <a:gd name="connsiteX3" fmla="*/ 1679830 w 1679831"/>
                <a:gd name="connsiteY3" fmla="*/ 506028 h 1012056"/>
                <a:gd name="connsiteX4" fmla="*/ 1173802 w 1679831"/>
                <a:gd name="connsiteY4" fmla="*/ 1012056 h 1012056"/>
                <a:gd name="connsiteX5" fmla="*/ 0 w 1679831"/>
                <a:gd name="connsiteY5" fmla="*/ 1012055 h 1012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9831" h="1012056">
                  <a:moveTo>
                    <a:pt x="258873" y="0"/>
                  </a:moveTo>
                  <a:lnTo>
                    <a:pt x="1173803" y="0"/>
                  </a:lnTo>
                  <a:cubicBezTo>
                    <a:pt x="1453275" y="0"/>
                    <a:pt x="1679831" y="226556"/>
                    <a:pt x="1679831" y="506028"/>
                  </a:cubicBezTo>
                  <a:lnTo>
                    <a:pt x="1679830" y="506028"/>
                  </a:lnTo>
                  <a:cubicBezTo>
                    <a:pt x="1679830" y="785500"/>
                    <a:pt x="1453274" y="1012056"/>
                    <a:pt x="1173802" y="1012056"/>
                  </a:cubicBezTo>
                  <a:lnTo>
                    <a:pt x="0" y="1012055"/>
                  </a:lnTo>
                  <a:close/>
                </a:path>
              </a:pathLst>
            </a:custGeom>
            <a:gradFill>
              <a:gsLst>
                <a:gs pos="0">
                  <a:schemeClr val="tx1"/>
                </a:gs>
                <a:gs pos="100000">
                  <a:schemeClr val="tx1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bg-BG" sz="1200" b="1" dirty="0">
                <a:solidFill>
                  <a:srgbClr val="00AF50"/>
                </a:solidFill>
                <a:latin typeface="+mj-lt"/>
              </a:endParaRPr>
            </a:p>
          </p:txBody>
        </p:sp>
        <p:pic>
          <p:nvPicPr>
            <p:cNvPr id="20" name="Графика 19" descr="Кръгова диаграма">
              <a:extLst>
                <a:ext uri="{FF2B5EF4-FFF2-40B4-BE49-F238E27FC236}">
                  <a16:creationId xmlns:a16="http://schemas.microsoft.com/office/drawing/2014/main" id="{456163C4-1F3B-A48C-2058-2E988BDF4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785318" y="2784408"/>
              <a:ext cx="501346" cy="532422"/>
            </a:xfrm>
            <a:prstGeom prst="rect">
              <a:avLst/>
            </a:prstGeom>
          </p:spPr>
        </p:pic>
        <p:sp>
          <p:nvSpPr>
            <p:cNvPr id="36" name="Текстово поле 35">
              <a:extLst>
                <a:ext uri="{FF2B5EF4-FFF2-40B4-BE49-F238E27FC236}">
                  <a16:creationId xmlns:a16="http://schemas.microsoft.com/office/drawing/2014/main" id="{2CFFC3B2-25FD-DEDF-0081-E38A015F93D6}"/>
                </a:ext>
              </a:extLst>
            </p:cNvPr>
            <p:cNvSpPr txBox="1"/>
            <p:nvPr/>
          </p:nvSpPr>
          <p:spPr>
            <a:xfrm>
              <a:off x="6809412" y="1765806"/>
              <a:ext cx="1627059" cy="347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b="1" dirty="0">
                  <a:solidFill>
                    <a:srgbClr val="00AF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КАЧЕСТВО</a:t>
              </a:r>
              <a:endParaRPr lang="bg-BG" dirty="0">
                <a:solidFill>
                  <a:srgbClr val="00AF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Текстово поле 8">
            <a:extLst>
              <a:ext uri="{FF2B5EF4-FFF2-40B4-BE49-F238E27FC236}">
                <a16:creationId xmlns:a16="http://schemas.microsoft.com/office/drawing/2014/main" id="{E05C502A-825A-B44C-2CFB-2B13B5C8B627}"/>
              </a:ext>
            </a:extLst>
          </p:cNvPr>
          <p:cNvSpPr txBox="1"/>
          <p:nvPr/>
        </p:nvSpPr>
        <p:spPr>
          <a:xfrm>
            <a:off x="6223464" y="485168"/>
            <a:ext cx="25726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www.foodindustry.bg</a:t>
            </a:r>
            <a:endParaRPr lang="bg-BG" sz="2000" dirty="0">
              <a:solidFill>
                <a:srgbClr val="FFFFFF"/>
              </a:solidFill>
            </a:endParaRPr>
          </a:p>
        </p:txBody>
      </p:sp>
      <p:cxnSp>
        <p:nvCxnSpPr>
          <p:cNvPr id="14" name="Право съединение 13">
            <a:extLst>
              <a:ext uri="{FF2B5EF4-FFF2-40B4-BE49-F238E27FC236}">
                <a16:creationId xmlns:a16="http://schemas.microsoft.com/office/drawing/2014/main" id="{65FFB506-95BB-4664-2EC6-BCA6C6EA890D}"/>
              </a:ext>
            </a:extLst>
          </p:cNvPr>
          <p:cNvCxnSpPr>
            <a:cxnSpLocks/>
          </p:cNvCxnSpPr>
          <p:nvPr/>
        </p:nvCxnSpPr>
        <p:spPr>
          <a:xfrm>
            <a:off x="6220516" y="470682"/>
            <a:ext cx="2514601" cy="0"/>
          </a:xfrm>
          <a:prstGeom prst="line">
            <a:avLst/>
          </a:prstGeom>
          <a:ln>
            <a:solidFill>
              <a:srgbClr val="04AF5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Заглавие 1">
            <a:extLst>
              <a:ext uri="{FF2B5EF4-FFF2-40B4-BE49-F238E27FC236}">
                <a16:creationId xmlns:a16="http://schemas.microsoft.com/office/drawing/2014/main" id="{FDF88E1B-188A-A411-4E18-108D834A0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921" y="328906"/>
            <a:ext cx="3129464" cy="871681"/>
          </a:xfrm>
        </p:spPr>
        <p:txBody>
          <a:bodyPr>
            <a:noAutofit/>
          </a:bodyPr>
          <a:lstStyle/>
          <a:p>
            <a:pPr algn="l"/>
            <a:r>
              <a:rPr lang="ru-RU" sz="28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Какво</a:t>
            </a:r>
            <a:r>
              <a:rPr lang="ru-RU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е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rgbClr val="00AF50"/>
                  </a:solidFill>
                </a:ln>
                <a:solidFill>
                  <a:srgbClr val="00AF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OEE</a:t>
            </a:r>
            <a:r>
              <a:rPr lang="ru-RU" sz="2800" b="1" dirty="0">
                <a:solidFill>
                  <a:srgbClr val="00AF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8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защо</a:t>
            </a:r>
            <a:r>
              <a:rPr lang="ru-RU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е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00AF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важен?</a:t>
            </a:r>
            <a:endParaRPr lang="bg-BG" sz="2800" b="1" dirty="0"/>
          </a:p>
        </p:txBody>
      </p:sp>
    </p:spTree>
    <p:extLst>
      <p:ext uri="{BB962C8B-B14F-4D97-AF65-F5344CB8AC3E}">
        <p14:creationId xmlns:p14="http://schemas.microsoft.com/office/powerpoint/2010/main" val="337349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0">
        <p:pull dir="r"/>
      </p:transition>
    </mc:Choice>
    <mc:Fallback xmlns="">
      <p:transition spd="slow" advTm="10000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01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0D56AD-A2A6-E9A0-ED8C-E78348ACB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ово поле 6">
            <a:extLst>
              <a:ext uri="{FF2B5EF4-FFF2-40B4-BE49-F238E27FC236}">
                <a16:creationId xmlns:a16="http://schemas.microsoft.com/office/drawing/2014/main" id="{9F6C8A10-90AC-165C-8E49-AA72F8EF1B03}"/>
              </a:ext>
            </a:extLst>
          </p:cNvPr>
          <p:cNvSpPr txBox="1"/>
          <p:nvPr/>
        </p:nvSpPr>
        <p:spPr>
          <a:xfrm>
            <a:off x="6223464" y="485168"/>
            <a:ext cx="25726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www.foodindustry.bg</a:t>
            </a:r>
            <a:endParaRPr lang="bg-BG" sz="2000" dirty="0">
              <a:solidFill>
                <a:schemeClr val="bg1"/>
              </a:solidFill>
            </a:endParaRPr>
          </a:p>
        </p:txBody>
      </p:sp>
      <p:cxnSp>
        <p:nvCxnSpPr>
          <p:cNvPr id="8" name="Право съединение 7">
            <a:extLst>
              <a:ext uri="{FF2B5EF4-FFF2-40B4-BE49-F238E27FC236}">
                <a16:creationId xmlns:a16="http://schemas.microsoft.com/office/drawing/2014/main" id="{1B4430A3-A268-4CE2-1F95-973D6F162F93}"/>
              </a:ext>
            </a:extLst>
          </p:cNvPr>
          <p:cNvCxnSpPr>
            <a:cxnSpLocks/>
          </p:cNvCxnSpPr>
          <p:nvPr/>
        </p:nvCxnSpPr>
        <p:spPr>
          <a:xfrm>
            <a:off x="6220516" y="470682"/>
            <a:ext cx="2514601" cy="0"/>
          </a:xfrm>
          <a:prstGeom prst="line">
            <a:avLst/>
          </a:prstGeom>
          <a:ln>
            <a:solidFill>
              <a:srgbClr val="04AF5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Текстово поле 10">
            <a:extLst>
              <a:ext uri="{FF2B5EF4-FFF2-40B4-BE49-F238E27FC236}">
                <a16:creationId xmlns:a16="http://schemas.microsoft.com/office/drawing/2014/main" id="{5856664F-FAB1-97C3-3F0C-2704501A769C}"/>
              </a:ext>
            </a:extLst>
          </p:cNvPr>
          <p:cNvSpPr txBox="1"/>
          <p:nvPr/>
        </p:nvSpPr>
        <p:spPr>
          <a:xfrm>
            <a:off x="347920" y="1742083"/>
            <a:ext cx="8448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Мониторингът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дава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пълна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картина за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случващото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 на всяка </a:t>
            </a:r>
            <a:r>
              <a:rPr lang="bg-BG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линия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във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всяка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смяна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Това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е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основата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вземане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правилни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решения и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подобрения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реален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ефект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подкрепени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обратната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връзка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екипа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терен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Заглавие 1">
            <a:extLst>
              <a:ext uri="{FF2B5EF4-FFF2-40B4-BE49-F238E27FC236}">
                <a16:creationId xmlns:a16="http://schemas.microsoft.com/office/drawing/2014/main" id="{50A62159-7E9D-8820-0855-910B08D4513C}"/>
              </a:ext>
            </a:extLst>
          </p:cNvPr>
          <p:cNvSpPr txBox="1">
            <a:spLocks/>
          </p:cNvSpPr>
          <p:nvPr/>
        </p:nvSpPr>
        <p:spPr>
          <a:xfrm>
            <a:off x="347920" y="325554"/>
            <a:ext cx="4224080" cy="11194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solidFill>
                  <a:srgbClr val="00AF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Ползи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визуалното</a:t>
            </a: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наблюдение на </a:t>
            </a:r>
            <a:r>
              <a:rPr lang="ru-RU" sz="2800" b="1" dirty="0">
                <a:solidFill>
                  <a:srgbClr val="00AF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ОЕЕ</a:t>
            </a:r>
            <a:endParaRPr lang="bg-BG" sz="2800" b="1" dirty="0">
              <a:solidFill>
                <a:srgbClr val="00AF50"/>
              </a:solidFill>
            </a:endParaRPr>
          </a:p>
        </p:txBody>
      </p:sp>
      <p:sp>
        <p:nvSpPr>
          <p:cNvPr id="16" name="Текстово поле 15">
            <a:extLst>
              <a:ext uri="{FF2B5EF4-FFF2-40B4-BE49-F238E27FC236}">
                <a16:creationId xmlns:a16="http://schemas.microsoft.com/office/drawing/2014/main" id="{A342B308-2631-62C5-780A-444BB67C0D47}"/>
              </a:ext>
            </a:extLst>
          </p:cNvPr>
          <p:cNvSpPr txBox="1"/>
          <p:nvPr/>
        </p:nvSpPr>
        <p:spPr>
          <a:xfrm>
            <a:off x="1003069" y="6262031"/>
            <a:ext cx="71544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Преглед на фабрика за последните 24 часа, визуализиран чрез софтуера ни.</a:t>
            </a:r>
          </a:p>
        </p:txBody>
      </p:sp>
      <p:pic>
        <p:nvPicPr>
          <p:cNvPr id="2" name="преглед фабрика">
            <a:hlinkClick r:id="" action="ppaction://media"/>
            <a:extLst>
              <a:ext uri="{FF2B5EF4-FFF2-40B4-BE49-F238E27FC236}">
                <a16:creationId xmlns:a16="http://schemas.microsoft.com/office/drawing/2014/main" id="{C6F575DC-17B7-53F5-8FC8-816ECDD12B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103" y="2653706"/>
            <a:ext cx="8186417" cy="3527699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670291571"/>
      </p:ext>
    </p:extLst>
  </p:cSld>
  <p:clrMapOvr>
    <a:masterClrMapping/>
  </p:clrMapOvr>
  <p:transition spd="med" advClick="0" advTm="10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01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0D56AD-A2A6-E9A0-ED8C-E78348ACB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ово поле 6">
            <a:extLst>
              <a:ext uri="{FF2B5EF4-FFF2-40B4-BE49-F238E27FC236}">
                <a16:creationId xmlns:a16="http://schemas.microsoft.com/office/drawing/2014/main" id="{9F6C8A10-90AC-165C-8E49-AA72F8EF1B03}"/>
              </a:ext>
            </a:extLst>
          </p:cNvPr>
          <p:cNvSpPr txBox="1"/>
          <p:nvPr/>
        </p:nvSpPr>
        <p:spPr>
          <a:xfrm>
            <a:off x="6223464" y="485168"/>
            <a:ext cx="25726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www.foodindustry.bg</a:t>
            </a:r>
            <a:endParaRPr lang="bg-BG" sz="2000" dirty="0">
              <a:solidFill>
                <a:schemeClr val="bg1"/>
              </a:solidFill>
            </a:endParaRPr>
          </a:p>
        </p:txBody>
      </p:sp>
      <p:cxnSp>
        <p:nvCxnSpPr>
          <p:cNvPr id="8" name="Право съединение 7">
            <a:extLst>
              <a:ext uri="{FF2B5EF4-FFF2-40B4-BE49-F238E27FC236}">
                <a16:creationId xmlns:a16="http://schemas.microsoft.com/office/drawing/2014/main" id="{1B4430A3-A268-4CE2-1F95-973D6F162F93}"/>
              </a:ext>
            </a:extLst>
          </p:cNvPr>
          <p:cNvCxnSpPr>
            <a:cxnSpLocks/>
          </p:cNvCxnSpPr>
          <p:nvPr/>
        </p:nvCxnSpPr>
        <p:spPr>
          <a:xfrm>
            <a:off x="6220516" y="470682"/>
            <a:ext cx="2514601" cy="0"/>
          </a:xfrm>
          <a:prstGeom prst="line">
            <a:avLst/>
          </a:prstGeom>
          <a:ln>
            <a:solidFill>
              <a:srgbClr val="04AF5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Текстово поле 10">
            <a:extLst>
              <a:ext uri="{FF2B5EF4-FFF2-40B4-BE49-F238E27FC236}">
                <a16:creationId xmlns:a16="http://schemas.microsoft.com/office/drawing/2014/main" id="{5856664F-FAB1-97C3-3F0C-2704501A769C}"/>
              </a:ext>
            </a:extLst>
          </p:cNvPr>
          <p:cNvSpPr txBox="1"/>
          <p:nvPr/>
        </p:nvSpPr>
        <p:spPr>
          <a:xfrm>
            <a:off x="1026488" y="4593326"/>
            <a:ext cx="70910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0" dirty="0">
                <a:solidFill>
                  <a:srgbClr val="00AF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☑ </a:t>
            </a:r>
            <a:r>
              <a:rPr lang="ru-RU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Видимост</a:t>
            </a: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реално</a:t>
            </a: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време</a:t>
            </a: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знаете </a:t>
            </a:r>
            <a:r>
              <a:rPr lang="ru-RU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какво</a:t>
            </a: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 </a:t>
            </a:r>
            <a:r>
              <a:rPr lang="ru-RU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случва</a:t>
            </a: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сега</a:t>
            </a:r>
            <a:endParaRPr lang="ru-RU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800" b="0" dirty="0">
                <a:solidFill>
                  <a:srgbClr val="00AF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☑</a:t>
            </a: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g-B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Поставяне на и</a:t>
            </a:r>
            <a:r>
              <a:rPr lang="ru-RU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змерими</a:t>
            </a: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цели –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всяка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смяна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линия</a:t>
            </a:r>
          </a:p>
          <a:p>
            <a:r>
              <a:rPr lang="ru-RU" sz="1800" b="0" dirty="0">
                <a:solidFill>
                  <a:srgbClr val="00AF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☑ </a:t>
            </a:r>
            <a:r>
              <a:rPr lang="ru-RU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Яснота</a:t>
            </a: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къде</a:t>
            </a: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</a:t>
            </a: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загубите – </a:t>
            </a:r>
            <a:r>
              <a:rPr lang="ru-RU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престои</a:t>
            </a: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бавна</a:t>
            </a: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работа, брак</a:t>
            </a:r>
          </a:p>
          <a:p>
            <a:r>
              <a:rPr lang="ru-RU" sz="1800" b="0" dirty="0">
                <a:solidFill>
                  <a:srgbClr val="00AF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☑ </a:t>
            </a:r>
            <a:r>
              <a:rPr lang="ru-RU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Бърза</a:t>
            </a: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реакция при проблем – </a:t>
            </a:r>
            <a:r>
              <a:rPr lang="ru-RU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още</a:t>
            </a: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преди</a:t>
            </a: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да стане критично</a:t>
            </a:r>
          </a:p>
          <a:p>
            <a:r>
              <a:rPr lang="ru-RU" sz="1800" b="0" dirty="0">
                <a:solidFill>
                  <a:srgbClr val="00AF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☑ </a:t>
            </a: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История и сравнения – как се представят </a:t>
            </a:r>
            <a:r>
              <a:rPr lang="ru-RU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екипите</a:t>
            </a: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машините</a:t>
            </a:r>
            <a:endParaRPr lang="ru-RU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Заглавие 1">
            <a:extLst>
              <a:ext uri="{FF2B5EF4-FFF2-40B4-BE49-F238E27FC236}">
                <a16:creationId xmlns:a16="http://schemas.microsoft.com/office/drawing/2014/main" id="{50A62159-7E9D-8820-0855-910B08D4513C}"/>
              </a:ext>
            </a:extLst>
          </p:cNvPr>
          <p:cNvSpPr txBox="1">
            <a:spLocks/>
          </p:cNvSpPr>
          <p:nvPr/>
        </p:nvSpPr>
        <p:spPr>
          <a:xfrm>
            <a:off x="347920" y="325554"/>
            <a:ext cx="4224080" cy="11194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solidFill>
                  <a:srgbClr val="00AF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Ползи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визуалното</a:t>
            </a: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наблюдение на </a:t>
            </a:r>
            <a:r>
              <a:rPr lang="ru-RU" sz="2800" b="1" dirty="0">
                <a:solidFill>
                  <a:srgbClr val="00AF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ОЕЕ</a:t>
            </a:r>
            <a:endParaRPr lang="bg-BG" sz="2800" b="1" dirty="0">
              <a:solidFill>
                <a:srgbClr val="00AF50"/>
              </a:solidFill>
            </a:endParaRPr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DCA73F96-AD28-6073-EA46-69BC28CAB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286" y="1825722"/>
            <a:ext cx="3367670" cy="2608255"/>
          </a:xfrm>
          <a:prstGeom prst="rect">
            <a:avLst/>
          </a:prstGeom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B889577B-FF99-74F2-3295-83861BD90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043" y="1825722"/>
            <a:ext cx="3367671" cy="260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41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14:window dir="vert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авоъгълник: със заоблени ъгли 3">
            <a:extLst>
              <a:ext uri="{FF2B5EF4-FFF2-40B4-BE49-F238E27FC236}">
                <a16:creationId xmlns:a16="http://schemas.microsoft.com/office/drawing/2014/main" id="{A907BD4D-4AD7-65B3-BED7-876516556F04}"/>
              </a:ext>
            </a:extLst>
          </p:cNvPr>
          <p:cNvSpPr/>
          <p:nvPr/>
        </p:nvSpPr>
        <p:spPr>
          <a:xfrm>
            <a:off x="415634" y="762001"/>
            <a:ext cx="3790604" cy="45969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err="1">
                <a:solidFill>
                  <a:srgbClr val="04AF54"/>
                </a:solidFill>
                <a:latin typeface="Arial"/>
              </a:rPr>
              <a:t>Собствениците</a:t>
            </a:r>
            <a:r>
              <a:rPr lang="ru-RU" dirty="0">
                <a:solidFill>
                  <a:srgbClr val="04AF54"/>
                </a:solidFill>
                <a:latin typeface="Arial"/>
              </a:rPr>
              <a:t> и </a:t>
            </a:r>
            <a:r>
              <a:rPr lang="ru-RU" dirty="0" err="1">
                <a:solidFill>
                  <a:srgbClr val="04AF54"/>
                </a:solidFill>
                <a:latin typeface="Arial"/>
              </a:rPr>
              <a:t>управителите</a:t>
            </a:r>
            <a:r>
              <a:rPr lang="ru-RU" dirty="0">
                <a:solidFill>
                  <a:srgbClr val="04AF54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chemeClr val="tx1"/>
                </a:solidFill>
                <a:latin typeface="Arial"/>
              </a:rPr>
              <a:t>получават</a:t>
            </a:r>
            <a:r>
              <a:rPr lang="ru-RU" sz="1800" b="0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chemeClr val="tx1"/>
                </a:solidFill>
                <a:latin typeface="Arial"/>
              </a:rPr>
              <a:t>директен</a:t>
            </a:r>
            <a:r>
              <a:rPr lang="ru-RU" sz="1800" b="0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chemeClr val="tx1"/>
                </a:solidFill>
                <a:latin typeface="Arial"/>
              </a:rPr>
              <a:t>достъп</a:t>
            </a:r>
            <a:r>
              <a:rPr lang="ru-RU" sz="1800" b="0" dirty="0">
                <a:solidFill>
                  <a:schemeClr val="tx1"/>
                </a:solidFill>
                <a:latin typeface="Arial"/>
              </a:rPr>
              <a:t> до </a:t>
            </a:r>
            <a:r>
              <a:rPr lang="ru-RU" sz="1800" b="0" dirty="0" err="1">
                <a:solidFill>
                  <a:schemeClr val="tx1"/>
                </a:solidFill>
                <a:latin typeface="Arial"/>
              </a:rPr>
              <a:t>ключови</a:t>
            </a:r>
            <a:r>
              <a:rPr lang="ru-RU" sz="1800" b="0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chemeClr val="tx1"/>
                </a:solidFill>
                <a:latin typeface="Arial"/>
              </a:rPr>
              <a:t>производствени</a:t>
            </a:r>
            <a:r>
              <a:rPr lang="ru-RU" sz="1800" b="0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chemeClr val="tx1"/>
                </a:solidFill>
                <a:latin typeface="Arial"/>
              </a:rPr>
              <a:t>данни</a:t>
            </a:r>
            <a:r>
              <a:rPr lang="ru-RU" sz="1800" b="0" dirty="0">
                <a:solidFill>
                  <a:schemeClr val="tx1"/>
                </a:solidFill>
                <a:latin typeface="Arial"/>
              </a:rPr>
              <a:t>. </a:t>
            </a:r>
            <a:r>
              <a:rPr lang="ru-RU" sz="1800" b="0" dirty="0" err="1">
                <a:solidFill>
                  <a:schemeClr val="tx1"/>
                </a:solidFill>
                <a:latin typeface="Arial"/>
              </a:rPr>
              <a:t>Софтуерът</a:t>
            </a:r>
            <a:r>
              <a:rPr lang="ru-RU" sz="1800" b="0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chemeClr val="tx1"/>
                </a:solidFill>
                <a:latin typeface="Arial"/>
              </a:rPr>
              <a:t>показва</a:t>
            </a:r>
            <a:r>
              <a:rPr lang="ru-RU" sz="1800" b="0" dirty="0">
                <a:solidFill>
                  <a:schemeClr val="tx1"/>
                </a:solidFill>
                <a:latin typeface="Arial"/>
              </a:rPr>
              <a:t> в </a:t>
            </a:r>
            <a:r>
              <a:rPr lang="ru-RU" sz="1800" b="0" dirty="0" err="1">
                <a:solidFill>
                  <a:schemeClr val="tx1"/>
                </a:solidFill>
                <a:latin typeface="Arial"/>
              </a:rPr>
              <a:t>реално</a:t>
            </a:r>
            <a:r>
              <a:rPr lang="ru-RU" sz="1800" b="0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chemeClr val="tx1"/>
                </a:solidFill>
                <a:latin typeface="Arial"/>
              </a:rPr>
              <a:t>време</a:t>
            </a:r>
            <a:r>
              <a:rPr lang="ru-RU" sz="1800" b="0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chemeClr val="tx1"/>
                </a:solidFill>
                <a:latin typeface="Arial"/>
              </a:rPr>
              <a:t>къде</a:t>
            </a:r>
            <a:r>
              <a:rPr lang="ru-RU" sz="1800" b="0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chemeClr val="tx1"/>
                </a:solidFill>
                <a:latin typeface="Arial"/>
              </a:rPr>
              <a:t>възникват</a:t>
            </a:r>
            <a:r>
              <a:rPr lang="ru-RU" sz="1800" b="0" dirty="0">
                <a:solidFill>
                  <a:schemeClr val="tx1"/>
                </a:solidFill>
                <a:latin typeface="Arial"/>
              </a:rPr>
              <a:t> загуби, </a:t>
            </a:r>
            <a:r>
              <a:rPr lang="ru-RU" sz="1800" b="0" dirty="0" err="1">
                <a:solidFill>
                  <a:schemeClr val="tx1"/>
                </a:solidFill>
                <a:latin typeface="Arial"/>
              </a:rPr>
              <a:t>каква</a:t>
            </a:r>
            <a:r>
              <a:rPr lang="ru-RU" sz="1800" b="0" dirty="0">
                <a:solidFill>
                  <a:schemeClr val="tx1"/>
                </a:solidFill>
                <a:latin typeface="Arial"/>
              </a:rPr>
              <a:t> е </a:t>
            </a:r>
            <a:r>
              <a:rPr lang="ru-RU" sz="1800" b="0" dirty="0" err="1">
                <a:solidFill>
                  <a:schemeClr val="tx1"/>
                </a:solidFill>
                <a:latin typeface="Arial"/>
              </a:rPr>
              <a:t>ефективността</a:t>
            </a:r>
            <a:r>
              <a:rPr lang="ru-RU" sz="1800" b="0" dirty="0">
                <a:solidFill>
                  <a:schemeClr val="tx1"/>
                </a:solidFill>
                <a:latin typeface="Arial"/>
              </a:rPr>
              <a:t> на всяка линия и кои смени </a:t>
            </a:r>
            <a:r>
              <a:rPr lang="ru-RU" sz="1800" b="0" dirty="0" err="1">
                <a:solidFill>
                  <a:schemeClr val="tx1"/>
                </a:solidFill>
                <a:latin typeface="Arial"/>
              </a:rPr>
              <a:t>са</a:t>
            </a:r>
            <a:r>
              <a:rPr lang="ru-RU" sz="1800" b="0" dirty="0">
                <a:solidFill>
                  <a:schemeClr val="tx1"/>
                </a:solidFill>
                <a:latin typeface="Arial"/>
              </a:rPr>
              <a:t> най-</a:t>
            </a:r>
            <a:r>
              <a:rPr lang="ru-RU" sz="1800" b="0" dirty="0" err="1">
                <a:solidFill>
                  <a:schemeClr val="tx1"/>
                </a:solidFill>
                <a:latin typeface="Arial"/>
              </a:rPr>
              <a:t>продуктивни</a:t>
            </a:r>
            <a:r>
              <a:rPr lang="ru-RU" sz="1800" b="0" dirty="0">
                <a:solidFill>
                  <a:schemeClr val="tx1"/>
                </a:solidFill>
                <a:latin typeface="Arial"/>
              </a:rPr>
              <a:t>. </a:t>
            </a:r>
            <a:r>
              <a:rPr lang="ru-RU" sz="1800" b="0" dirty="0" err="1">
                <a:solidFill>
                  <a:schemeClr val="tx1"/>
                </a:solidFill>
                <a:latin typeface="Arial"/>
              </a:rPr>
              <a:t>Това</a:t>
            </a:r>
            <a:r>
              <a:rPr lang="ru-RU" sz="1800" b="0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chemeClr val="tx1"/>
                </a:solidFill>
                <a:latin typeface="Arial"/>
              </a:rPr>
              <a:t>дава</a:t>
            </a:r>
            <a:r>
              <a:rPr lang="ru-RU" sz="1800" b="0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chemeClr val="tx1"/>
                </a:solidFill>
                <a:latin typeface="Arial"/>
              </a:rPr>
              <a:t>възможност</a:t>
            </a:r>
            <a:r>
              <a:rPr lang="ru-RU" sz="1800" b="0" dirty="0">
                <a:solidFill>
                  <a:schemeClr val="tx1"/>
                </a:solidFill>
                <a:latin typeface="Arial"/>
              </a:rPr>
              <a:t> за </a:t>
            </a:r>
            <a:r>
              <a:rPr lang="ru-RU" sz="1800" b="0" dirty="0" err="1">
                <a:solidFill>
                  <a:schemeClr val="tx1"/>
                </a:solidFill>
                <a:latin typeface="Arial"/>
              </a:rPr>
              <a:t>бързи</a:t>
            </a:r>
            <a:r>
              <a:rPr lang="ru-RU" sz="1800" b="0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chemeClr val="tx1"/>
                </a:solidFill>
                <a:latin typeface="Arial"/>
              </a:rPr>
              <a:t>корекции</a:t>
            </a:r>
            <a:r>
              <a:rPr lang="ru-RU" sz="1800" b="0" dirty="0">
                <a:solidFill>
                  <a:schemeClr val="tx1"/>
                </a:solidFill>
                <a:latin typeface="Arial"/>
              </a:rPr>
              <a:t>, </a:t>
            </a:r>
            <a:r>
              <a:rPr lang="ru-RU" sz="1800" b="0" dirty="0" err="1">
                <a:solidFill>
                  <a:schemeClr val="tx1"/>
                </a:solidFill>
                <a:latin typeface="Arial"/>
              </a:rPr>
              <a:t>стратегическо</a:t>
            </a:r>
            <a:r>
              <a:rPr lang="ru-RU" sz="1800" b="0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chemeClr val="tx1"/>
                </a:solidFill>
                <a:latin typeface="Arial"/>
              </a:rPr>
              <a:t>планиране</a:t>
            </a:r>
            <a:r>
              <a:rPr lang="ru-RU" sz="1800" b="0" dirty="0">
                <a:solidFill>
                  <a:schemeClr val="tx1"/>
                </a:solidFill>
                <a:latin typeface="Arial"/>
              </a:rPr>
              <a:t> и </a:t>
            </a:r>
            <a:r>
              <a:rPr lang="ru-RU" sz="1800" b="0" dirty="0" err="1">
                <a:solidFill>
                  <a:schemeClr val="tx1"/>
                </a:solidFill>
                <a:latin typeface="Arial"/>
              </a:rPr>
              <a:t>по-добър</a:t>
            </a:r>
            <a:r>
              <a:rPr lang="ru-RU" sz="1800" b="0" dirty="0">
                <a:solidFill>
                  <a:schemeClr val="tx1"/>
                </a:solidFill>
                <a:latin typeface="Arial"/>
              </a:rPr>
              <a:t> контрол </a:t>
            </a:r>
            <a:r>
              <a:rPr lang="ru-RU" sz="1800" b="0" dirty="0" err="1">
                <a:solidFill>
                  <a:schemeClr val="tx1"/>
                </a:solidFill>
                <a:latin typeface="Arial"/>
              </a:rPr>
              <a:t>върху</a:t>
            </a:r>
            <a:r>
              <a:rPr lang="ru-RU" sz="1800" b="0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chemeClr val="tx1"/>
                </a:solidFill>
                <a:latin typeface="Arial"/>
              </a:rPr>
              <a:t>разходите</a:t>
            </a:r>
            <a:r>
              <a:rPr lang="ru-RU" sz="1800" b="0" dirty="0">
                <a:solidFill>
                  <a:schemeClr val="tx1"/>
                </a:solidFill>
                <a:latin typeface="Arial"/>
              </a:rPr>
              <a:t>. </a:t>
            </a:r>
          </a:p>
        </p:txBody>
      </p:sp>
      <p:sp>
        <p:nvSpPr>
          <p:cNvPr id="5" name="Правоъгълник: със заоблени ъгли 4">
            <a:extLst>
              <a:ext uri="{FF2B5EF4-FFF2-40B4-BE49-F238E27FC236}">
                <a16:creationId xmlns:a16="http://schemas.microsoft.com/office/drawing/2014/main" id="{671F9AF0-8251-94B3-0E0A-4A4ACD656B03}"/>
              </a:ext>
            </a:extLst>
          </p:cNvPr>
          <p:cNvSpPr/>
          <p:nvPr/>
        </p:nvSpPr>
        <p:spPr>
          <a:xfrm>
            <a:off x="4937758" y="762001"/>
            <a:ext cx="3790605" cy="4596938"/>
          </a:xfrm>
          <a:prstGeom prst="roundRect">
            <a:avLst/>
          </a:prstGeom>
          <a:solidFill>
            <a:srgbClr val="181A2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ru-RU" sz="1800" b="0" dirty="0">
                <a:solidFill>
                  <a:schemeClr val="tx1"/>
                </a:solidFill>
                <a:latin typeface="Arial"/>
              </a:rPr>
              <a:t>☑</a:t>
            </a:r>
            <a:r>
              <a:rPr lang="ru-RU" sz="1800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sz="1800" b="0" dirty="0">
                <a:solidFill>
                  <a:schemeClr val="tx1"/>
                </a:solidFill>
                <a:latin typeface="Arial"/>
              </a:rPr>
              <a:t>Ясна </a:t>
            </a:r>
            <a:r>
              <a:rPr lang="ru-RU" sz="1800" b="0" dirty="0" err="1">
                <a:solidFill>
                  <a:schemeClr val="tx1"/>
                </a:solidFill>
                <a:latin typeface="Arial"/>
              </a:rPr>
              <a:t>представа</a:t>
            </a:r>
            <a:r>
              <a:rPr lang="ru-RU" sz="1800" b="0" dirty="0">
                <a:solidFill>
                  <a:schemeClr val="tx1"/>
                </a:solidFill>
                <a:latin typeface="Arial"/>
              </a:rPr>
              <a:t> за </a:t>
            </a:r>
            <a:r>
              <a:rPr lang="ru-RU" sz="1800" b="0" dirty="0" err="1">
                <a:solidFill>
                  <a:schemeClr val="tx1"/>
                </a:solidFill>
                <a:latin typeface="Arial"/>
              </a:rPr>
              <a:t>реалната</a:t>
            </a:r>
            <a:r>
              <a:rPr lang="ru-RU" sz="1800" b="0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chemeClr val="tx1"/>
                </a:solidFill>
                <a:latin typeface="Arial"/>
              </a:rPr>
              <a:t>ефективност</a:t>
            </a:r>
            <a:endParaRPr lang="ru-RU" sz="1800" b="0" dirty="0">
              <a:solidFill>
                <a:schemeClr val="tx1"/>
              </a:solidFill>
              <a:latin typeface="Arial"/>
            </a:endParaRPr>
          </a:p>
          <a:p>
            <a:pPr marL="0" indent="0" algn="ctr">
              <a:buNone/>
            </a:pPr>
            <a:endParaRPr lang="ru-RU" sz="1800" b="0" dirty="0">
              <a:solidFill>
                <a:schemeClr val="tx1"/>
              </a:solidFill>
              <a:latin typeface="Arial"/>
            </a:endParaRPr>
          </a:p>
          <a:p>
            <a:pPr marL="0" indent="0" algn="ctr">
              <a:buNone/>
            </a:pPr>
            <a:r>
              <a:rPr lang="ru-RU" sz="1800" b="0" dirty="0">
                <a:solidFill>
                  <a:schemeClr val="tx1"/>
                </a:solidFill>
                <a:latin typeface="Arial"/>
              </a:rPr>
              <a:t>☑</a:t>
            </a:r>
            <a:r>
              <a:rPr lang="ru-RU" sz="1800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chemeClr val="tx1"/>
                </a:solidFill>
                <a:latin typeface="Arial"/>
              </a:rPr>
              <a:t>Намалени</a:t>
            </a:r>
            <a:r>
              <a:rPr lang="ru-RU" sz="1800" b="0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chemeClr val="tx1"/>
                </a:solidFill>
                <a:latin typeface="Arial"/>
              </a:rPr>
              <a:t>разходи</a:t>
            </a:r>
            <a:endParaRPr lang="ru-RU" sz="1800" b="0" dirty="0">
              <a:solidFill>
                <a:schemeClr val="tx1"/>
              </a:solidFill>
              <a:latin typeface="Arial"/>
            </a:endParaRPr>
          </a:p>
          <a:p>
            <a:pPr marL="0" indent="0" algn="ctr">
              <a:buNone/>
            </a:pPr>
            <a:endParaRPr lang="ru-RU" sz="1800" b="0" dirty="0">
              <a:solidFill>
                <a:schemeClr val="tx1"/>
              </a:solidFill>
              <a:latin typeface="Arial"/>
            </a:endParaRPr>
          </a:p>
          <a:p>
            <a:pPr marL="0" indent="0" algn="ctr">
              <a:buNone/>
            </a:pPr>
            <a:r>
              <a:rPr lang="ru-RU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☑</a:t>
            </a:r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Премахване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субективния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фактор при оценка на </a:t>
            </a:r>
            <a:r>
              <a:rPr lang="ru-RU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служителите</a:t>
            </a:r>
            <a:endParaRPr lang="ru-RU" sz="1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ru-RU" sz="1800" b="0" dirty="0">
              <a:solidFill>
                <a:schemeClr val="tx1"/>
              </a:solidFill>
              <a:latin typeface="Arial"/>
            </a:endParaRPr>
          </a:p>
          <a:p>
            <a:pPr marL="0" indent="0" algn="ctr">
              <a:buNone/>
            </a:pPr>
            <a:r>
              <a:rPr lang="ru-RU" sz="1800" b="0" dirty="0">
                <a:solidFill>
                  <a:schemeClr val="tx1"/>
                </a:solidFill>
                <a:latin typeface="Arial"/>
              </a:rPr>
              <a:t>☑ </a:t>
            </a:r>
            <a:r>
              <a:rPr lang="ru-RU" sz="1800" b="0" dirty="0" err="1">
                <a:solidFill>
                  <a:schemeClr val="tx1"/>
                </a:solidFill>
                <a:latin typeface="Arial"/>
              </a:rPr>
              <a:t>Бърза</a:t>
            </a:r>
            <a:r>
              <a:rPr lang="ru-RU" sz="1800" b="0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chemeClr val="tx1"/>
                </a:solidFill>
                <a:latin typeface="Arial"/>
              </a:rPr>
              <a:t>възвръщаемост</a:t>
            </a:r>
            <a:endParaRPr lang="ru-RU" sz="1800" b="0" dirty="0">
              <a:solidFill>
                <a:schemeClr val="tx1"/>
              </a:solidFill>
              <a:latin typeface="Arial"/>
            </a:endParaRPr>
          </a:p>
          <a:p>
            <a:pPr marL="0" indent="0" algn="ctr">
              <a:buNone/>
            </a:pPr>
            <a:endParaRPr lang="ru-RU" sz="1800" b="0" dirty="0">
              <a:solidFill>
                <a:schemeClr val="tx1"/>
              </a:solidFill>
              <a:latin typeface="Arial"/>
            </a:endParaRPr>
          </a:p>
          <a:p>
            <a:pPr marL="0" indent="0" algn="ctr">
              <a:buNone/>
            </a:pPr>
            <a:r>
              <a:rPr lang="ru-RU" sz="1800" b="0" dirty="0">
                <a:solidFill>
                  <a:schemeClr val="tx1"/>
                </a:solidFill>
                <a:latin typeface="Arial"/>
              </a:rPr>
              <a:t>☑</a:t>
            </a:r>
            <a:r>
              <a:rPr lang="ru-RU" sz="1800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sz="1800" b="0" dirty="0">
                <a:solidFill>
                  <a:schemeClr val="tx1"/>
                </a:solidFill>
                <a:latin typeface="Arial"/>
              </a:rPr>
              <a:t>Данни в </a:t>
            </a:r>
            <a:r>
              <a:rPr lang="ru-RU" sz="1800" b="0" dirty="0" err="1">
                <a:solidFill>
                  <a:schemeClr val="tx1"/>
                </a:solidFill>
                <a:latin typeface="Arial"/>
              </a:rPr>
              <a:t>реално</a:t>
            </a:r>
            <a:r>
              <a:rPr lang="ru-RU" sz="1800" b="0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chemeClr val="tx1"/>
                </a:solidFill>
                <a:latin typeface="Arial"/>
              </a:rPr>
              <a:t>време</a:t>
            </a:r>
            <a:r>
              <a:rPr lang="ru-RU" sz="1800" b="0" dirty="0">
                <a:solidFill>
                  <a:schemeClr val="tx1"/>
                </a:solidFill>
                <a:latin typeface="Arial"/>
              </a:rPr>
              <a:t> – </a:t>
            </a:r>
            <a:r>
              <a:rPr lang="ru-RU" sz="1800" b="0" dirty="0" err="1">
                <a:solidFill>
                  <a:schemeClr val="tx1"/>
                </a:solidFill>
                <a:latin typeface="Arial"/>
              </a:rPr>
              <a:t>навсякъде</a:t>
            </a:r>
            <a:endParaRPr lang="ru-RU" sz="1800" b="0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7" name="Правоъгълник: със заоблени ъгли 6">
            <a:extLst>
              <a:ext uri="{FF2B5EF4-FFF2-40B4-BE49-F238E27FC236}">
                <a16:creationId xmlns:a16="http://schemas.microsoft.com/office/drawing/2014/main" id="{C4B242C3-5A44-EDEC-45AE-FFB8A5A00CA5}"/>
              </a:ext>
            </a:extLst>
          </p:cNvPr>
          <p:cNvSpPr/>
          <p:nvPr/>
        </p:nvSpPr>
        <p:spPr>
          <a:xfrm>
            <a:off x="415634" y="5536277"/>
            <a:ext cx="8312729" cy="609600"/>
          </a:xfrm>
          <a:prstGeom prst="roundRect">
            <a:avLst>
              <a:gd name="adj" fmla="val 50000"/>
            </a:avLst>
          </a:prstGeom>
          <a:solidFill>
            <a:srgbClr val="181A2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5D4F527B-D718-0589-BBCE-C58D6A74DF3C}"/>
              </a:ext>
            </a:extLst>
          </p:cNvPr>
          <p:cNvSpPr/>
          <p:nvPr/>
        </p:nvSpPr>
        <p:spPr>
          <a:xfrm>
            <a:off x="2006136" y="5536277"/>
            <a:ext cx="609600" cy="609600"/>
          </a:xfrm>
          <a:prstGeom prst="ellipse">
            <a:avLst/>
          </a:prstGeom>
          <a:solidFill>
            <a:srgbClr val="00AF50"/>
          </a:solidFill>
          <a:ln>
            <a:solidFill>
              <a:srgbClr val="00AF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52358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2000">
        <p14:warp dir="in"/>
      </p:transition>
    </mc:Choice>
    <mc:Fallback xmlns="">
      <p:transition spd="slow" advClick="0" advTm="1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CCFECD-5791-8D03-E559-5E2B176B9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авоъгълник: със заоблени ъгли 3">
            <a:extLst>
              <a:ext uri="{FF2B5EF4-FFF2-40B4-BE49-F238E27FC236}">
                <a16:creationId xmlns:a16="http://schemas.microsoft.com/office/drawing/2014/main" id="{685CDDEE-6E33-58E3-2F9F-5085A6CBADAD}"/>
              </a:ext>
            </a:extLst>
          </p:cNvPr>
          <p:cNvSpPr/>
          <p:nvPr/>
        </p:nvSpPr>
        <p:spPr>
          <a:xfrm>
            <a:off x="415634" y="762001"/>
            <a:ext cx="3790604" cy="4596938"/>
          </a:xfrm>
          <a:prstGeom prst="roundRect">
            <a:avLst/>
          </a:prstGeom>
          <a:solidFill>
            <a:srgbClr val="181A2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err="1">
                <a:solidFill>
                  <a:schemeClr val="tx1"/>
                </a:solidFill>
                <a:latin typeface="Arial"/>
              </a:rPr>
              <a:t>Собствениците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и </a:t>
            </a:r>
            <a:r>
              <a:rPr lang="ru-RU" dirty="0" err="1">
                <a:solidFill>
                  <a:schemeClr val="tx1"/>
                </a:solidFill>
                <a:latin typeface="Arial"/>
              </a:rPr>
              <a:t>управителите</a:t>
            </a:r>
            <a:r>
              <a:rPr lang="ru-RU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chemeClr val="tx1"/>
                </a:solidFill>
                <a:latin typeface="Arial"/>
              </a:rPr>
              <a:t>получават</a:t>
            </a:r>
            <a:r>
              <a:rPr lang="ru-RU" sz="1800" b="0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chemeClr val="tx1"/>
                </a:solidFill>
                <a:latin typeface="Arial"/>
              </a:rPr>
              <a:t>директен</a:t>
            </a:r>
            <a:r>
              <a:rPr lang="ru-RU" sz="1800" b="0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chemeClr val="tx1"/>
                </a:solidFill>
                <a:latin typeface="Arial"/>
              </a:rPr>
              <a:t>достъп</a:t>
            </a:r>
            <a:r>
              <a:rPr lang="ru-RU" sz="1800" b="0" dirty="0">
                <a:solidFill>
                  <a:schemeClr val="tx1"/>
                </a:solidFill>
                <a:latin typeface="Arial"/>
              </a:rPr>
              <a:t> до </a:t>
            </a:r>
            <a:r>
              <a:rPr lang="ru-RU" sz="1800" b="0" dirty="0" err="1">
                <a:solidFill>
                  <a:schemeClr val="tx1"/>
                </a:solidFill>
                <a:latin typeface="Arial"/>
              </a:rPr>
              <a:t>ключови</a:t>
            </a:r>
            <a:r>
              <a:rPr lang="ru-RU" sz="1800" b="0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chemeClr val="tx1"/>
                </a:solidFill>
                <a:latin typeface="Arial"/>
              </a:rPr>
              <a:t>производствени</a:t>
            </a:r>
            <a:r>
              <a:rPr lang="ru-RU" sz="1800" b="0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chemeClr val="tx1"/>
                </a:solidFill>
                <a:latin typeface="Arial"/>
              </a:rPr>
              <a:t>данни</a:t>
            </a:r>
            <a:r>
              <a:rPr lang="ru-RU" sz="1800" b="0" dirty="0">
                <a:solidFill>
                  <a:schemeClr val="tx1"/>
                </a:solidFill>
                <a:latin typeface="Arial"/>
              </a:rPr>
              <a:t>. </a:t>
            </a:r>
            <a:r>
              <a:rPr lang="ru-RU" sz="1800" b="0" dirty="0" err="1">
                <a:solidFill>
                  <a:schemeClr val="tx1"/>
                </a:solidFill>
                <a:latin typeface="Arial"/>
              </a:rPr>
              <a:t>Софтуерът</a:t>
            </a:r>
            <a:r>
              <a:rPr lang="ru-RU" sz="1800" b="0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chemeClr val="tx1"/>
                </a:solidFill>
                <a:latin typeface="Arial"/>
              </a:rPr>
              <a:t>показва</a:t>
            </a:r>
            <a:r>
              <a:rPr lang="ru-RU" sz="1800" b="0" dirty="0">
                <a:solidFill>
                  <a:schemeClr val="tx1"/>
                </a:solidFill>
                <a:latin typeface="Arial"/>
              </a:rPr>
              <a:t> в </a:t>
            </a:r>
            <a:r>
              <a:rPr lang="ru-RU" sz="1800" b="0" dirty="0" err="1">
                <a:solidFill>
                  <a:schemeClr val="tx1"/>
                </a:solidFill>
                <a:latin typeface="Arial"/>
              </a:rPr>
              <a:t>реално</a:t>
            </a:r>
            <a:r>
              <a:rPr lang="ru-RU" sz="1800" b="0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chemeClr val="tx1"/>
                </a:solidFill>
                <a:latin typeface="Arial"/>
              </a:rPr>
              <a:t>време</a:t>
            </a:r>
            <a:r>
              <a:rPr lang="ru-RU" sz="1800" b="0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chemeClr val="tx1"/>
                </a:solidFill>
                <a:latin typeface="Arial"/>
              </a:rPr>
              <a:t>къде</a:t>
            </a:r>
            <a:r>
              <a:rPr lang="ru-RU" sz="1800" b="0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chemeClr val="tx1"/>
                </a:solidFill>
                <a:latin typeface="Arial"/>
              </a:rPr>
              <a:t>възникват</a:t>
            </a:r>
            <a:r>
              <a:rPr lang="ru-RU" sz="1800" b="0" dirty="0">
                <a:solidFill>
                  <a:schemeClr val="tx1"/>
                </a:solidFill>
                <a:latin typeface="Arial"/>
              </a:rPr>
              <a:t> загуби, </a:t>
            </a:r>
            <a:r>
              <a:rPr lang="ru-RU" sz="1800" b="0" dirty="0" err="1">
                <a:solidFill>
                  <a:schemeClr val="tx1"/>
                </a:solidFill>
                <a:latin typeface="Arial"/>
              </a:rPr>
              <a:t>каква</a:t>
            </a:r>
            <a:r>
              <a:rPr lang="ru-RU" sz="1800" b="0" dirty="0">
                <a:solidFill>
                  <a:schemeClr val="tx1"/>
                </a:solidFill>
                <a:latin typeface="Arial"/>
              </a:rPr>
              <a:t> е </a:t>
            </a:r>
            <a:r>
              <a:rPr lang="ru-RU" sz="1800" b="0" dirty="0" err="1">
                <a:solidFill>
                  <a:schemeClr val="tx1"/>
                </a:solidFill>
                <a:latin typeface="Arial"/>
              </a:rPr>
              <a:t>ефективността</a:t>
            </a:r>
            <a:r>
              <a:rPr lang="ru-RU" sz="1800" b="0" dirty="0">
                <a:solidFill>
                  <a:schemeClr val="tx1"/>
                </a:solidFill>
                <a:latin typeface="Arial"/>
              </a:rPr>
              <a:t> на всяка линия и кои смени </a:t>
            </a:r>
            <a:r>
              <a:rPr lang="ru-RU" sz="1800" b="0" dirty="0" err="1">
                <a:solidFill>
                  <a:schemeClr val="tx1"/>
                </a:solidFill>
                <a:latin typeface="Arial"/>
              </a:rPr>
              <a:t>са</a:t>
            </a:r>
            <a:r>
              <a:rPr lang="ru-RU" sz="1800" b="0" dirty="0">
                <a:solidFill>
                  <a:schemeClr val="tx1"/>
                </a:solidFill>
                <a:latin typeface="Arial"/>
              </a:rPr>
              <a:t> най-</a:t>
            </a:r>
            <a:r>
              <a:rPr lang="ru-RU" sz="1800" b="0" dirty="0" err="1">
                <a:solidFill>
                  <a:schemeClr val="tx1"/>
                </a:solidFill>
                <a:latin typeface="Arial"/>
              </a:rPr>
              <a:t>продуктивни</a:t>
            </a:r>
            <a:r>
              <a:rPr lang="ru-RU" sz="1800" b="0" dirty="0">
                <a:solidFill>
                  <a:schemeClr val="tx1"/>
                </a:solidFill>
                <a:latin typeface="Arial"/>
              </a:rPr>
              <a:t>. </a:t>
            </a:r>
            <a:r>
              <a:rPr lang="ru-RU" sz="1800" b="0" dirty="0" err="1">
                <a:solidFill>
                  <a:schemeClr val="tx1"/>
                </a:solidFill>
                <a:latin typeface="Arial"/>
              </a:rPr>
              <a:t>Това</a:t>
            </a:r>
            <a:r>
              <a:rPr lang="ru-RU" sz="1800" b="0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chemeClr val="tx1"/>
                </a:solidFill>
                <a:latin typeface="Arial"/>
              </a:rPr>
              <a:t>дава</a:t>
            </a:r>
            <a:r>
              <a:rPr lang="ru-RU" sz="1800" b="0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chemeClr val="tx1"/>
                </a:solidFill>
                <a:latin typeface="Arial"/>
              </a:rPr>
              <a:t>възможност</a:t>
            </a:r>
            <a:r>
              <a:rPr lang="ru-RU" sz="1800" b="0" dirty="0">
                <a:solidFill>
                  <a:schemeClr val="tx1"/>
                </a:solidFill>
                <a:latin typeface="Arial"/>
              </a:rPr>
              <a:t> за </a:t>
            </a:r>
            <a:r>
              <a:rPr lang="ru-RU" sz="1800" b="0" dirty="0" err="1">
                <a:solidFill>
                  <a:schemeClr val="tx1"/>
                </a:solidFill>
                <a:latin typeface="Arial"/>
              </a:rPr>
              <a:t>бързи</a:t>
            </a:r>
            <a:r>
              <a:rPr lang="ru-RU" sz="1800" b="0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chemeClr val="tx1"/>
                </a:solidFill>
                <a:latin typeface="Arial"/>
              </a:rPr>
              <a:t>корекции</a:t>
            </a:r>
            <a:r>
              <a:rPr lang="ru-RU" sz="1800" b="0" dirty="0">
                <a:solidFill>
                  <a:schemeClr val="tx1"/>
                </a:solidFill>
                <a:latin typeface="Arial"/>
              </a:rPr>
              <a:t>, </a:t>
            </a:r>
            <a:r>
              <a:rPr lang="ru-RU" sz="1800" b="0" dirty="0" err="1">
                <a:solidFill>
                  <a:schemeClr val="tx1"/>
                </a:solidFill>
                <a:latin typeface="Arial"/>
              </a:rPr>
              <a:t>стратегическо</a:t>
            </a:r>
            <a:r>
              <a:rPr lang="ru-RU" sz="1800" b="0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chemeClr val="tx1"/>
                </a:solidFill>
                <a:latin typeface="Arial"/>
              </a:rPr>
              <a:t>планиране</a:t>
            </a:r>
            <a:r>
              <a:rPr lang="ru-RU" sz="1800" b="0" dirty="0">
                <a:solidFill>
                  <a:schemeClr val="tx1"/>
                </a:solidFill>
                <a:latin typeface="Arial"/>
              </a:rPr>
              <a:t> и </a:t>
            </a:r>
            <a:r>
              <a:rPr lang="ru-RU" sz="1800" b="0" dirty="0" err="1">
                <a:solidFill>
                  <a:schemeClr val="tx1"/>
                </a:solidFill>
                <a:latin typeface="Arial"/>
              </a:rPr>
              <a:t>по-добър</a:t>
            </a:r>
            <a:r>
              <a:rPr lang="ru-RU" sz="1800" b="0" dirty="0">
                <a:solidFill>
                  <a:schemeClr val="tx1"/>
                </a:solidFill>
                <a:latin typeface="Arial"/>
              </a:rPr>
              <a:t> контрол </a:t>
            </a:r>
            <a:r>
              <a:rPr lang="ru-RU" sz="1800" b="0" dirty="0" err="1">
                <a:solidFill>
                  <a:schemeClr val="tx1"/>
                </a:solidFill>
                <a:latin typeface="Arial"/>
              </a:rPr>
              <a:t>върху</a:t>
            </a:r>
            <a:r>
              <a:rPr lang="ru-RU" sz="1800" b="0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chemeClr val="tx1"/>
                </a:solidFill>
                <a:latin typeface="Arial"/>
              </a:rPr>
              <a:t>разходите</a:t>
            </a:r>
            <a:r>
              <a:rPr lang="ru-RU" sz="1800" b="0" dirty="0">
                <a:solidFill>
                  <a:schemeClr val="tx1"/>
                </a:solidFill>
                <a:latin typeface="Arial"/>
              </a:rPr>
              <a:t>. </a:t>
            </a:r>
          </a:p>
        </p:txBody>
      </p:sp>
      <p:sp>
        <p:nvSpPr>
          <p:cNvPr id="5" name="Правоъгълник: със заоблени ъгли 4">
            <a:extLst>
              <a:ext uri="{FF2B5EF4-FFF2-40B4-BE49-F238E27FC236}">
                <a16:creationId xmlns:a16="http://schemas.microsoft.com/office/drawing/2014/main" id="{AE6D58D7-0D4E-BEBD-65F7-EA1CAABD7299}"/>
              </a:ext>
            </a:extLst>
          </p:cNvPr>
          <p:cNvSpPr/>
          <p:nvPr/>
        </p:nvSpPr>
        <p:spPr>
          <a:xfrm>
            <a:off x="4937761" y="762001"/>
            <a:ext cx="3790605" cy="4596938"/>
          </a:xfrm>
          <a:prstGeom prst="roundRect">
            <a:avLst/>
          </a:prstGeom>
          <a:solidFill>
            <a:srgbClr val="04AF5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ru-RU" sz="1800" b="0" dirty="0">
                <a:solidFill>
                  <a:schemeClr val="bg1"/>
                </a:solidFill>
                <a:latin typeface="Arial"/>
              </a:rPr>
              <a:t>☑</a:t>
            </a:r>
            <a:r>
              <a:rPr lang="ru-RU" sz="1800" dirty="0">
                <a:solidFill>
                  <a:schemeClr val="bg1"/>
                </a:solidFill>
                <a:latin typeface="Arial"/>
              </a:rPr>
              <a:t> </a:t>
            </a:r>
            <a:r>
              <a:rPr lang="ru-RU" sz="1800" b="0" dirty="0">
                <a:solidFill>
                  <a:schemeClr val="bg1"/>
                </a:solidFill>
                <a:latin typeface="Arial"/>
              </a:rPr>
              <a:t>Ясна </a:t>
            </a:r>
            <a:r>
              <a:rPr lang="ru-RU" sz="1800" b="0" dirty="0" err="1">
                <a:solidFill>
                  <a:schemeClr val="bg1"/>
                </a:solidFill>
                <a:latin typeface="Arial"/>
              </a:rPr>
              <a:t>представа</a:t>
            </a:r>
            <a:r>
              <a:rPr lang="ru-RU" sz="1800" b="0" dirty="0">
                <a:solidFill>
                  <a:schemeClr val="bg1"/>
                </a:solidFill>
                <a:latin typeface="Arial"/>
              </a:rPr>
              <a:t> за </a:t>
            </a:r>
            <a:r>
              <a:rPr lang="ru-RU" sz="1800" b="0" dirty="0" err="1">
                <a:solidFill>
                  <a:schemeClr val="bg1"/>
                </a:solidFill>
                <a:latin typeface="Arial"/>
              </a:rPr>
              <a:t>реалната</a:t>
            </a:r>
            <a:r>
              <a:rPr lang="ru-RU" sz="1800" b="0" dirty="0">
                <a:solidFill>
                  <a:schemeClr val="bg1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chemeClr val="bg1"/>
                </a:solidFill>
                <a:latin typeface="Arial"/>
              </a:rPr>
              <a:t>ефективност</a:t>
            </a:r>
            <a:endParaRPr lang="ru-RU" sz="1800" b="0" dirty="0">
              <a:solidFill>
                <a:schemeClr val="bg1"/>
              </a:solidFill>
              <a:latin typeface="Arial"/>
            </a:endParaRPr>
          </a:p>
          <a:p>
            <a:pPr marL="0" indent="0" algn="ctr">
              <a:buNone/>
            </a:pPr>
            <a:endParaRPr lang="ru-RU" sz="1800" b="0" dirty="0">
              <a:solidFill>
                <a:schemeClr val="bg1"/>
              </a:solidFill>
              <a:latin typeface="Arial"/>
            </a:endParaRPr>
          </a:p>
          <a:p>
            <a:pPr marL="0" indent="0" algn="ctr">
              <a:buNone/>
            </a:pPr>
            <a:r>
              <a:rPr lang="ru-RU" sz="1800" b="0" dirty="0">
                <a:solidFill>
                  <a:schemeClr val="bg1"/>
                </a:solidFill>
                <a:latin typeface="Arial"/>
              </a:rPr>
              <a:t>☑</a:t>
            </a:r>
            <a:r>
              <a:rPr lang="ru-RU" sz="1800" dirty="0">
                <a:solidFill>
                  <a:schemeClr val="bg1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chemeClr val="bg1"/>
                </a:solidFill>
                <a:latin typeface="Arial"/>
              </a:rPr>
              <a:t>Намалени</a:t>
            </a:r>
            <a:r>
              <a:rPr lang="ru-RU" sz="1800" b="0" dirty="0">
                <a:solidFill>
                  <a:schemeClr val="bg1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chemeClr val="bg1"/>
                </a:solidFill>
                <a:latin typeface="Arial"/>
              </a:rPr>
              <a:t>разходи</a:t>
            </a:r>
            <a:endParaRPr lang="ru-RU" sz="1800" b="0" dirty="0">
              <a:solidFill>
                <a:schemeClr val="bg1"/>
              </a:solidFill>
              <a:latin typeface="Arial"/>
            </a:endParaRPr>
          </a:p>
          <a:p>
            <a:pPr marL="0" indent="0" algn="ctr">
              <a:buNone/>
            </a:pPr>
            <a:endParaRPr lang="ru-RU" sz="1800" b="0" dirty="0">
              <a:solidFill>
                <a:schemeClr val="bg1"/>
              </a:solidFill>
              <a:latin typeface="Arial"/>
            </a:endParaRPr>
          </a:p>
          <a:p>
            <a:pPr marL="0" indent="0" algn="ctr">
              <a:buNone/>
            </a:pPr>
            <a:r>
              <a:rPr lang="ru-RU" sz="18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☑</a:t>
            </a: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Премахване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субективния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фактор при оценка на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служителите</a:t>
            </a:r>
            <a:endParaRPr lang="ru-RU" sz="18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ru-RU" sz="1800" b="0" dirty="0">
              <a:solidFill>
                <a:schemeClr val="bg1"/>
              </a:solidFill>
              <a:latin typeface="Arial"/>
            </a:endParaRPr>
          </a:p>
          <a:p>
            <a:pPr marL="0" indent="0" algn="ctr">
              <a:buNone/>
            </a:pPr>
            <a:r>
              <a:rPr lang="ru-RU" sz="1800" b="0" dirty="0">
                <a:solidFill>
                  <a:schemeClr val="bg1"/>
                </a:solidFill>
                <a:latin typeface="Arial"/>
              </a:rPr>
              <a:t>☑ </a:t>
            </a:r>
            <a:r>
              <a:rPr lang="ru-RU" sz="1800" b="0" dirty="0" err="1">
                <a:solidFill>
                  <a:schemeClr val="bg1"/>
                </a:solidFill>
                <a:latin typeface="Arial"/>
              </a:rPr>
              <a:t>Бърза</a:t>
            </a:r>
            <a:r>
              <a:rPr lang="ru-RU" sz="1800" b="0" dirty="0">
                <a:solidFill>
                  <a:schemeClr val="bg1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chemeClr val="bg1"/>
                </a:solidFill>
                <a:latin typeface="Arial"/>
              </a:rPr>
              <a:t>възвръщаемост</a:t>
            </a:r>
            <a:endParaRPr lang="ru-RU" sz="1800" b="0" dirty="0">
              <a:solidFill>
                <a:schemeClr val="bg1"/>
              </a:solidFill>
              <a:latin typeface="Arial"/>
            </a:endParaRPr>
          </a:p>
          <a:p>
            <a:pPr marL="0" indent="0" algn="ctr">
              <a:buNone/>
            </a:pPr>
            <a:endParaRPr lang="ru-RU" sz="1800" b="0" dirty="0">
              <a:solidFill>
                <a:schemeClr val="bg1"/>
              </a:solidFill>
              <a:latin typeface="Arial"/>
            </a:endParaRPr>
          </a:p>
          <a:p>
            <a:pPr marL="0" indent="0" algn="ctr">
              <a:buNone/>
            </a:pPr>
            <a:r>
              <a:rPr lang="ru-RU" sz="1800" b="0" dirty="0">
                <a:solidFill>
                  <a:schemeClr val="bg1"/>
                </a:solidFill>
                <a:latin typeface="Arial"/>
              </a:rPr>
              <a:t>☑</a:t>
            </a:r>
            <a:r>
              <a:rPr lang="ru-RU" sz="1800" dirty="0">
                <a:solidFill>
                  <a:schemeClr val="bg1"/>
                </a:solidFill>
                <a:latin typeface="Arial"/>
              </a:rPr>
              <a:t> </a:t>
            </a:r>
            <a:r>
              <a:rPr lang="ru-RU" sz="1800" b="0" dirty="0">
                <a:solidFill>
                  <a:schemeClr val="bg1"/>
                </a:solidFill>
                <a:latin typeface="Arial"/>
              </a:rPr>
              <a:t>Данни в </a:t>
            </a:r>
            <a:r>
              <a:rPr lang="ru-RU" sz="1800" b="0" dirty="0" err="1">
                <a:solidFill>
                  <a:schemeClr val="bg1"/>
                </a:solidFill>
                <a:latin typeface="Arial"/>
              </a:rPr>
              <a:t>реално</a:t>
            </a:r>
            <a:r>
              <a:rPr lang="ru-RU" sz="1800" b="0" dirty="0">
                <a:solidFill>
                  <a:schemeClr val="bg1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chemeClr val="bg1"/>
                </a:solidFill>
                <a:latin typeface="Arial"/>
              </a:rPr>
              <a:t>време</a:t>
            </a:r>
            <a:r>
              <a:rPr lang="ru-RU" sz="1800" b="0" dirty="0">
                <a:solidFill>
                  <a:schemeClr val="bg1"/>
                </a:solidFill>
                <a:latin typeface="Arial"/>
              </a:rPr>
              <a:t> – </a:t>
            </a:r>
            <a:r>
              <a:rPr lang="ru-RU" sz="1800" b="0" dirty="0" err="1">
                <a:solidFill>
                  <a:schemeClr val="bg1"/>
                </a:solidFill>
                <a:latin typeface="Arial"/>
              </a:rPr>
              <a:t>навсякъде</a:t>
            </a:r>
            <a:endParaRPr lang="ru-RU" sz="1800" b="0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7" name="Правоъгълник: със заоблени ъгли 6">
            <a:extLst>
              <a:ext uri="{FF2B5EF4-FFF2-40B4-BE49-F238E27FC236}">
                <a16:creationId xmlns:a16="http://schemas.microsoft.com/office/drawing/2014/main" id="{B6A21397-EF2B-8BC5-8ABF-5B37C36D21D9}"/>
              </a:ext>
            </a:extLst>
          </p:cNvPr>
          <p:cNvSpPr/>
          <p:nvPr/>
        </p:nvSpPr>
        <p:spPr>
          <a:xfrm>
            <a:off x="415634" y="5536277"/>
            <a:ext cx="8312729" cy="609600"/>
          </a:xfrm>
          <a:prstGeom prst="roundRect">
            <a:avLst>
              <a:gd name="adj" fmla="val 50000"/>
            </a:avLst>
          </a:prstGeom>
          <a:solidFill>
            <a:srgbClr val="181A2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6194BBAB-333D-99C0-E243-0B477D5F7FC2}"/>
              </a:ext>
            </a:extLst>
          </p:cNvPr>
          <p:cNvSpPr/>
          <p:nvPr/>
        </p:nvSpPr>
        <p:spPr>
          <a:xfrm>
            <a:off x="6528266" y="5536277"/>
            <a:ext cx="609600" cy="609600"/>
          </a:xfrm>
          <a:prstGeom prst="ellipse">
            <a:avLst/>
          </a:prstGeom>
          <a:solidFill>
            <a:srgbClr val="04AF5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80439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1E8980-2561-CD73-735D-772C991E0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авоъгълник: със заоблени ъгли 3">
            <a:extLst>
              <a:ext uri="{FF2B5EF4-FFF2-40B4-BE49-F238E27FC236}">
                <a16:creationId xmlns:a16="http://schemas.microsoft.com/office/drawing/2014/main" id="{CEB614A6-4A93-7DA5-347C-58A26AE78C31}"/>
              </a:ext>
            </a:extLst>
          </p:cNvPr>
          <p:cNvSpPr/>
          <p:nvPr/>
        </p:nvSpPr>
        <p:spPr>
          <a:xfrm>
            <a:off x="415634" y="762001"/>
            <a:ext cx="3790604" cy="45969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ru-RU" dirty="0" err="1">
                <a:solidFill>
                  <a:srgbClr val="F68B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Мениджърите</a:t>
            </a:r>
            <a:r>
              <a:rPr lang="ru-RU" dirty="0">
                <a:solidFill>
                  <a:srgbClr val="F68B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 качество </a:t>
            </a:r>
            <a:r>
              <a:rPr lang="ru-RU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могат</a:t>
            </a:r>
            <a:r>
              <a:rPr lang="ru-RU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да </a:t>
            </a:r>
            <a:r>
              <a:rPr lang="ru-RU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идентифицират</a:t>
            </a:r>
            <a:r>
              <a:rPr lang="ru-RU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причините за брак, проследят тенденции при </a:t>
            </a:r>
            <a:r>
              <a:rPr lang="ru-RU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дефектите</a:t>
            </a:r>
            <a:r>
              <a:rPr lang="ru-RU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свържат</a:t>
            </a:r>
            <a:r>
              <a:rPr lang="ru-RU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проблемите</a:t>
            </a:r>
            <a:r>
              <a:rPr lang="ru-RU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</a:t>
            </a:r>
            <a:r>
              <a:rPr lang="ru-RU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конкретни</a:t>
            </a:r>
            <a:r>
              <a:rPr lang="ru-RU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машини</a:t>
            </a:r>
            <a:r>
              <a:rPr lang="ru-RU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оператори</a:t>
            </a:r>
            <a:r>
              <a:rPr lang="ru-RU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или смени. </a:t>
            </a:r>
            <a:r>
              <a:rPr lang="ru-RU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Интегрираните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чек </a:t>
            </a:r>
            <a:r>
              <a:rPr lang="ru-RU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листове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помагат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 </a:t>
            </a:r>
            <a:r>
              <a:rPr lang="ru-RU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прилагане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стандартни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процедури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гарантират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че </a:t>
            </a:r>
            <a:r>
              <a:rPr lang="ru-RU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важните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действия се </a:t>
            </a:r>
            <a:r>
              <a:rPr lang="ru-RU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изпълняват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документират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авоъгълник: със заоблени ъгли 4">
            <a:extLst>
              <a:ext uri="{FF2B5EF4-FFF2-40B4-BE49-F238E27FC236}">
                <a16:creationId xmlns:a16="http://schemas.microsoft.com/office/drawing/2014/main" id="{4963EE4E-B891-D344-7280-DABFC1C843CB}"/>
              </a:ext>
            </a:extLst>
          </p:cNvPr>
          <p:cNvSpPr/>
          <p:nvPr/>
        </p:nvSpPr>
        <p:spPr>
          <a:xfrm>
            <a:off x="4937764" y="762001"/>
            <a:ext cx="3790605" cy="4596938"/>
          </a:xfrm>
          <a:prstGeom prst="roundRect">
            <a:avLst/>
          </a:prstGeom>
          <a:solidFill>
            <a:srgbClr val="181A2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ru-RU" sz="1800" b="0" dirty="0">
                <a:solidFill>
                  <a:srgbClr val="000000"/>
                </a:solidFill>
                <a:latin typeface="Arial"/>
              </a:rPr>
              <a:t>☑</a:t>
            </a:r>
            <a:r>
              <a:rPr lang="ru-RU" sz="18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Данни за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дефекти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и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бракуване</a:t>
            </a:r>
            <a:endParaRPr lang="ru-RU" sz="1800" dirty="0">
              <a:solidFill>
                <a:srgbClr val="000000"/>
              </a:solidFill>
              <a:latin typeface="Arial"/>
            </a:endParaRPr>
          </a:p>
          <a:p>
            <a:pPr marL="0" indent="0" algn="ctr">
              <a:buNone/>
            </a:pPr>
            <a:endParaRPr lang="ru-RU" sz="1800" b="0" dirty="0">
              <a:solidFill>
                <a:srgbClr val="000000"/>
              </a:solidFill>
              <a:latin typeface="Arial"/>
            </a:endParaRPr>
          </a:p>
          <a:p>
            <a:pPr marL="0" indent="0" algn="ctr">
              <a:buNone/>
            </a:pPr>
            <a:r>
              <a:rPr lang="ru-RU" sz="1800" b="0" dirty="0">
                <a:solidFill>
                  <a:srgbClr val="000000"/>
                </a:solidFill>
                <a:latin typeface="Arial"/>
              </a:rPr>
              <a:t>☑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Проследимост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на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параметри</a:t>
            </a:r>
            <a:endParaRPr lang="ru-RU" sz="1800" dirty="0">
              <a:solidFill>
                <a:srgbClr val="000000"/>
              </a:solidFill>
              <a:latin typeface="Arial"/>
            </a:endParaRPr>
          </a:p>
          <a:p>
            <a:pPr marL="0" indent="0" algn="ctr">
              <a:buNone/>
            </a:pPr>
            <a:endParaRPr lang="ru-RU" sz="1800" b="0" dirty="0">
              <a:solidFill>
                <a:srgbClr val="000000"/>
              </a:solidFill>
              <a:latin typeface="Arial"/>
            </a:endParaRPr>
          </a:p>
          <a:p>
            <a:pPr marL="0" indent="0" algn="ctr">
              <a:buNone/>
            </a:pPr>
            <a:r>
              <a:rPr lang="ru-RU" sz="1800" b="0" dirty="0">
                <a:solidFill>
                  <a:srgbClr val="000000"/>
                </a:solidFill>
                <a:latin typeface="Arial"/>
              </a:rPr>
              <a:t>☑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Подобряване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на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самоконтрол</a:t>
            </a:r>
            <a:endParaRPr lang="ru-RU" sz="1800" b="0" dirty="0">
              <a:solidFill>
                <a:srgbClr val="000000"/>
              </a:solidFill>
              <a:latin typeface="Arial"/>
            </a:endParaRPr>
          </a:p>
          <a:p>
            <a:pPr marL="0" indent="0" algn="ctr">
              <a:buNone/>
            </a:pPr>
            <a:endParaRPr lang="ru-RU" sz="1800" b="0" dirty="0">
              <a:solidFill>
                <a:srgbClr val="000000"/>
              </a:solidFill>
              <a:latin typeface="Arial"/>
            </a:endParaRPr>
          </a:p>
          <a:p>
            <a:pPr marL="0" indent="0" algn="ctr">
              <a:buNone/>
            </a:pPr>
            <a:r>
              <a:rPr lang="ru-RU" sz="1800" b="0" dirty="0">
                <a:solidFill>
                  <a:srgbClr val="000000"/>
                </a:solidFill>
                <a:latin typeface="Arial"/>
              </a:rPr>
              <a:t>☑</a:t>
            </a:r>
            <a:r>
              <a:rPr lang="ru-RU" sz="18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Съответствие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със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dirty="0" err="1">
                <a:solidFill>
                  <a:srgbClr val="000000"/>
                </a:solidFill>
                <a:latin typeface="Arial"/>
              </a:rPr>
              <a:t>стандарти</a:t>
            </a:r>
            <a:r>
              <a:rPr lang="ru-RU" sz="1800" b="0" dirty="0">
                <a:solidFill>
                  <a:srgbClr val="000000"/>
                </a:solidFill>
                <a:latin typeface="Arial"/>
              </a:rPr>
              <a:t> (IFS, BRCGS, ISO)</a:t>
            </a:r>
          </a:p>
        </p:txBody>
      </p:sp>
      <p:sp>
        <p:nvSpPr>
          <p:cNvPr id="7" name="Правоъгълник: със заоблени ъгли 6">
            <a:extLst>
              <a:ext uri="{FF2B5EF4-FFF2-40B4-BE49-F238E27FC236}">
                <a16:creationId xmlns:a16="http://schemas.microsoft.com/office/drawing/2014/main" id="{9F0866AB-1856-BCD6-D0EF-61B9282BC82B}"/>
              </a:ext>
            </a:extLst>
          </p:cNvPr>
          <p:cNvSpPr/>
          <p:nvPr/>
        </p:nvSpPr>
        <p:spPr>
          <a:xfrm>
            <a:off x="415634" y="5536277"/>
            <a:ext cx="8312729" cy="609600"/>
          </a:xfrm>
          <a:prstGeom prst="roundRect">
            <a:avLst>
              <a:gd name="adj" fmla="val 50000"/>
            </a:avLst>
          </a:prstGeom>
          <a:solidFill>
            <a:srgbClr val="181A2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8134DF1B-4A60-E872-2330-6654C2118439}"/>
              </a:ext>
            </a:extLst>
          </p:cNvPr>
          <p:cNvSpPr/>
          <p:nvPr/>
        </p:nvSpPr>
        <p:spPr>
          <a:xfrm>
            <a:off x="2006136" y="5536277"/>
            <a:ext cx="609600" cy="609600"/>
          </a:xfrm>
          <a:prstGeom prst="ellipse">
            <a:avLst/>
          </a:prstGeom>
          <a:solidFill>
            <a:srgbClr val="F68B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551640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2000">
        <p159:morph option="byObject"/>
      </p:transition>
    </mc:Choice>
    <mc:Fallback xmlns="">
      <p:transition spd="slow" advClick="0" advTm="12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1818</TotalTime>
  <Words>1415</Words>
  <Application>Microsoft Office PowerPoint</Application>
  <PresentationFormat>Презентация на цял екран (4:3)</PresentationFormat>
  <Paragraphs>174</Paragraphs>
  <Slides>23</Slides>
  <Notes>1</Notes>
  <HiddenSlides>0</HiddenSlides>
  <MMClips>6</MMClips>
  <ScaleCrop>false</ScaleCrop>
  <HeadingPairs>
    <vt:vector size="6" baseType="variant">
      <vt:variant>
        <vt:lpstr>Използвани шрифтове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23</vt:i4>
      </vt:variant>
    </vt:vector>
  </HeadingPairs>
  <TitlesOfParts>
    <vt:vector size="27" baseType="lpstr">
      <vt:lpstr>Arial</vt:lpstr>
      <vt:lpstr>Calibri</vt:lpstr>
      <vt:lpstr>Franklin Gothic Demi Cond</vt:lpstr>
      <vt:lpstr>Office Theme</vt:lpstr>
      <vt:lpstr>Презентация на PowerPoint</vt:lpstr>
      <vt:lpstr>Подобрете производителността си с нашия OEE софтуер</vt:lpstr>
      <vt:lpstr>Какво е OEE и защо е важен?</vt:lpstr>
      <vt:lpstr>Какво е OEE и защо е важен?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Veronika Solakova</dc:creator>
  <cp:keywords/>
  <dc:description>generated using python-pptx</dc:description>
  <cp:lastModifiedBy>Veronika Solakova</cp:lastModifiedBy>
  <cp:revision>1</cp:revision>
  <dcterms:created xsi:type="dcterms:W3CDTF">2013-01-27T09:14:16Z</dcterms:created>
  <dcterms:modified xsi:type="dcterms:W3CDTF">2025-04-16T10:45:57Z</dcterms:modified>
  <cp:category/>
  <cp:contentStatus/>
</cp:coreProperties>
</file>